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93" r:id="rId3"/>
    <p:sldId id="294" r:id="rId4"/>
    <p:sldId id="291" r:id="rId5"/>
    <p:sldId id="292" r:id="rId6"/>
    <p:sldId id="257" r:id="rId7"/>
    <p:sldId id="256" r:id="rId8"/>
    <p:sldId id="258" r:id="rId9"/>
    <p:sldId id="263" r:id="rId10"/>
    <p:sldId id="259" r:id="rId11"/>
    <p:sldId id="264" r:id="rId12"/>
    <p:sldId id="260" r:id="rId13"/>
    <p:sldId id="265" r:id="rId14"/>
    <p:sldId id="266" r:id="rId15"/>
    <p:sldId id="261" r:id="rId16"/>
    <p:sldId id="262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9" r:id="rId35"/>
    <p:sldId id="290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8" autoAdjust="0"/>
    <p:restoredTop sz="94660"/>
  </p:normalViewPr>
  <p:slideViewPr>
    <p:cSldViewPr>
      <p:cViewPr varScale="1">
        <p:scale>
          <a:sx n="65" d="100"/>
          <a:sy n="65" d="100"/>
        </p:scale>
        <p:origin x="117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1F590C-3E59-40CD-B35E-A161ACDA483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CF2982-B155-4464-AA3B-DD35AEC99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458200" cy="1222375"/>
          </a:xfrm>
        </p:spPr>
        <p:txBody>
          <a:bodyPr>
            <a:noAutofit/>
          </a:bodyPr>
          <a:lstStyle/>
          <a:p>
            <a:r>
              <a:rPr lang="en-US" sz="8000" dirty="0" smtClean="0"/>
              <a:t>Organs</a:t>
            </a:r>
            <a:endParaRPr lang="en-US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0684"/>
            <a:ext cx="3667126" cy="37164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372293"/>
            <a:ext cx="3543300" cy="2351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15" y="3904069"/>
            <a:ext cx="3629028" cy="27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1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2639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33400"/>
            <a:ext cx="4295772" cy="2858638"/>
          </a:xfrm>
          <a:prstGeom prst="rect">
            <a:avLst/>
          </a:prstGeom>
        </p:spPr>
      </p:pic>
      <p:pic>
        <p:nvPicPr>
          <p:cNvPr id="45058" name="Picture 2" descr="http://t1.gstatic.com/images?q=tbn:ANd9GcQ-wQjOEg62V9xv_c4BvZdcHIa64u6arZX33szGfXbVKicJLVb0:www.shagbarkridge.com/info/photo1l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14800"/>
            <a:ext cx="3400425" cy="230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81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t3.gstatic.com/images?q=tbn:ANd9GcTh36DSYP7RLzRs1Y-8P_zDiPrn8Q17ykxQ1WeMEIAeasccZTwS6Q:www.ansci.wisc.edu/jjp1/ansci_repro/lec/lec1/female_images/images_nolabel/cow_ov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797506" cy="2895600"/>
          </a:xfrm>
          <a:prstGeom prst="rect">
            <a:avLst/>
          </a:prstGeom>
          <a:noFill/>
        </p:spPr>
      </p:pic>
      <p:pic>
        <p:nvPicPr>
          <p:cNvPr id="38916" name="Picture 4" descr="http://t3.gstatic.com/images?q=tbn:ANd9GcRGLsVi8wIhV07KWviFLhFR_a8-RsYkBxtftspZS4epPVherhUG:www.drostproject.org/en_bovrep/images/bet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27648"/>
            <a:ext cx="5044099" cy="320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t1.gstatic.com/images?q=tbn:ANd9GcSwOKN7WC26vOGjoz2eY7mgDCQrM4sjozkkjwcirUcRHYQOi0-Haw:www.grundt-byproducts.com/tl_files/grundt/bilder-produkte-englisch/07_pig%2520stomach%2520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020498" cy="2714625"/>
          </a:xfrm>
          <a:prstGeom prst="rect">
            <a:avLst/>
          </a:prstGeom>
          <a:noFill/>
        </p:spPr>
      </p:pic>
      <p:pic>
        <p:nvPicPr>
          <p:cNvPr id="43012" name="Picture 4" descr="http://t0.gstatic.com/images?q=tbn:ANd9GcS7gOiDIRg2mnWP3dySk4p8YMeis2q_6nefbfu5gBPa1SGqRkeaAA:www.clovegarden.com/ingred/img/ap_stomach0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0"/>
            <a:ext cx="2286000" cy="1304925"/>
          </a:xfrm>
          <a:prstGeom prst="rect">
            <a:avLst/>
          </a:prstGeom>
          <a:noFill/>
        </p:spPr>
      </p:pic>
      <p:pic>
        <p:nvPicPr>
          <p:cNvPr id="43014" name="Picture 6" descr="http://t1.gstatic.com/images?q=tbn:ANd9GcQI2eJlVTOhr0PXkqNT87uvUlDor6UxVDyE4ZwspyzGVZel4XLzUg:fyi.uwex.edu/wbic/files/2012/01/Ru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"/>
            <a:ext cx="3267075" cy="2385089"/>
          </a:xfrm>
          <a:prstGeom prst="rect">
            <a:avLst/>
          </a:prstGeom>
          <a:noFill/>
        </p:spPr>
      </p:pic>
      <p:pic>
        <p:nvPicPr>
          <p:cNvPr id="43016" name="Picture 8" descr="http://t3.gstatic.com/images?q=tbn:ANd9GcTzJFTGRBvF8FHA5Nfs71RfadIV9o-158wQTxrvNfimhbXCNSQ-Wg:4.bp.blogspot.com/-tRHZJ64o_n0/Tc7N5nvopAI/AAAAAAAAKq8/OCV8hrsYbmw/s1600/6a%2Bgo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819400"/>
            <a:ext cx="488308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http://t1.gstatic.com/images?q=tbn:ANd9GcTljJt9QqTXl0rAY6FBFD034rHAT-ykSG7FRZ5Chx3ff4-Hwz2voQ:ars.els-cdn.com/content/image/1-s2.0-S0304401710004541-g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931007" cy="3281363"/>
          </a:xfrm>
          <a:prstGeom prst="rect">
            <a:avLst/>
          </a:prstGeom>
          <a:noFill/>
        </p:spPr>
      </p:pic>
      <p:pic>
        <p:nvPicPr>
          <p:cNvPr id="65540" name="Picture 4" descr="http://t1.gstatic.com/images?q=tbn:ANd9GcTrFFPSLKem8laAuBkd-OH_nxvG7c0axxOFAMqr81M8QhpFNjBEJA:partnersah.vet.cornell.edu/avian-atlas/sites/agilestaging.library.cornell.edu.avian-atlas/files/avian_atlas_assets/21_trachea_cartilage%2520x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81375"/>
            <a:ext cx="3483508" cy="28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867400" cy="438244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90600" y="3733800"/>
            <a:ext cx="1752600" cy="685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5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://t0.gstatic.com/images?q=tbn:ANd9GcT_Kok3pVeghfkOEz_fHuOzQCtzkTTG7OAEuKvBhBlhR0aa4UIL4A:www.enasco.com/prod/images/products/92/AC12406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971925" cy="3971925"/>
          </a:xfrm>
          <a:prstGeom prst="rect">
            <a:avLst/>
          </a:prstGeom>
          <a:noFill/>
        </p:spPr>
      </p:pic>
      <p:pic>
        <p:nvPicPr>
          <p:cNvPr id="67588" name="Picture 4" descr="http://t2.gstatic.com/images?q=tbn:ANd9GcRUPxD7-3rWwwFqXyPWMFudG18rqMg0tduLH1uDyMwO9KLWP2BPkg:filesdown.esecure.co.uk/Pentalk/uterine_prolapse_three__2_sml.jpg_06032009-1716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112" y="228600"/>
            <a:ext cx="3749038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t3.gstatic.com/images?q=tbn:ANd9GcS7D2U8XLJfEbwFGBrRWXYFfmHt72-xkp2Yjrgei7n8zitGp_2jAw:www.aps.uoguelph.ca/~swatland/s2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5539823" cy="3733800"/>
          </a:xfrm>
          <a:prstGeom prst="rect">
            <a:avLst/>
          </a:prstGeom>
          <a:noFill/>
        </p:spPr>
      </p:pic>
      <p:pic>
        <p:nvPicPr>
          <p:cNvPr id="69636" name="Picture 4" descr="http://t3.gstatic.com/images?q=tbn:ANd9GcSUkG7yw4tLzKl0Qp9KQ5xK7Zm5ZafWo_qL3emJ98S9_HKPFnfANg:www.ansc.purdue.edu/swine/porkpage/repro/physiol/reppaper/cerv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544" y="533400"/>
            <a:ext cx="2870706" cy="607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t0.gstatic.com/images?q=tbn:ANd9GcQU1o884CfblZ7_Gj8yF6zj_1nAuFMHZbF0wb_T4AuI2mCWU188:www.cfsph.iastate.edu/DiseaseInfo/ImageDB/ASF/ASF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191000" cy="2814394"/>
          </a:xfrm>
          <a:prstGeom prst="rect">
            <a:avLst/>
          </a:prstGeom>
          <a:noFill/>
        </p:spPr>
      </p:pic>
      <p:pic>
        <p:nvPicPr>
          <p:cNvPr id="9217" name="Picture 1" descr="C:\Users\hughejb\Desktop\imagesCAM3JP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87133"/>
            <a:ext cx="4371975" cy="374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Cecum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t0.gstatic.com/images?q=tbn:ANd9GcQp-hIOX-wkJQK98ldw1Q4nZi7mavMvsp8refyAlYSpLrHxFQR-:menviews.com/wp-content/uploads/2011/04/bull-testi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3581400" cy="3581400"/>
          </a:xfrm>
          <a:prstGeom prst="rect">
            <a:avLst/>
          </a:prstGeom>
          <a:noFill/>
        </p:spPr>
      </p:pic>
      <p:pic>
        <p:nvPicPr>
          <p:cNvPr id="5" name="Picture 4" descr="http://t1.gstatic.com/images?q=tbn:ANd9GcQGS-FTEGp1Ge_nQNw9hL8iuQ4qpwf-ItyC4_zuDOusdLilfqm4eQ:www.pig333.com/3tres3_common/art/pig333/4391/what_the_experts_say_4391_testes_Bulbo-urethral_gland_36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7200"/>
            <a:ext cx="7058025" cy="235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0.gstatic.com/images?q=tbn:ANd9GcR92PjRtEvm2GZwqATGy4wVwv3ihDW6CXPEpN6c1ubwhRMiRLleGg:www.popsci.com/files/imagecache/article_image_large/articles/hairb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56560"/>
            <a:ext cx="4067175" cy="3977592"/>
          </a:xfrm>
          <a:prstGeom prst="rect">
            <a:avLst/>
          </a:prstGeom>
          <a:noFill/>
        </p:spPr>
      </p:pic>
      <p:pic>
        <p:nvPicPr>
          <p:cNvPr id="5124" name="Picture 4" descr="http://t2.gstatic.com/images?q=tbn:ANd9GcR4jik-V1m5EBnDv7bd2rjrswU5tdC4lmFfptG-NvrsbpQE-oyu:bp3.blogger.com/_c4twH_sjx5o/RosYlyBv9xI/AAAAAAAAAYE/MWlZvHOJWrg/s320/hair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951109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Hairball/</a:t>
            </a:r>
            <a:r>
              <a:rPr lang="en-US" dirty="0" err="1" smtClean="0"/>
              <a:t>FurBall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Gall 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24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5778" name="Picture 2" descr="http://t0.gstatic.com/images?q=tbn:ANd9GcSs8j_DOFznNWHDhAlofdUxfr4Hs0f9Wn761heiXpjtgy3lhS0a:www.angusbeefbulletin.com/extra/2012/06jun12/images/0612hn-hardware-metal-objects-found-in-cow-Al-D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737" y="3276600"/>
            <a:ext cx="4367213" cy="3200400"/>
          </a:xfrm>
          <a:prstGeom prst="rect">
            <a:avLst/>
          </a:prstGeom>
          <a:noFill/>
        </p:spPr>
      </p:pic>
      <p:pic>
        <p:nvPicPr>
          <p:cNvPr id="75780" name="Picture 4" descr="http://t2.gstatic.com/images?q=tbn:ANd9GcQF3zt9zfFuvY-ofSYPiHkb9a1jKui7ZcYqfV7tB5LybQs-4bJZ:research.vet.upenn.edu/Portals/61/images/gi/BV%2520GI%2520Mural%2520reticulitis%25200511990%2520gross%2520JE%25205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3586015" cy="2686051"/>
          </a:xfrm>
          <a:prstGeom prst="rect">
            <a:avLst/>
          </a:prstGeom>
          <a:noFill/>
        </p:spPr>
      </p:pic>
      <p:pic>
        <p:nvPicPr>
          <p:cNvPr id="75782" name="Picture 6" descr="http://t1.gstatic.com/images?q=tbn:ANd9GcSjavla6o2J7WZArJfIQNNprqEf6vXK1eoPfxLcaQEuQx1CZ5Kt:www.vetmed.vt.edu/education/Curriculum/VM8304/vet%2520pathology/VET%2520PATH%2520LABS/LAB%25204/HARDWARE%2520DISEASE%25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81000"/>
            <a:ext cx="3695700" cy="2437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hughejb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4815070" cy="323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Fallopian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t1.gstatic.com/images?q=tbn:ANd9GcSBQ8LbBeDTJVsnyep9z3gZ5LEoSGaXKkph524Opn4Z9gbJObLDuw:www.elec-intro.com/EX/05-15-14/7563-animal-gallstone-cow-ox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3581400" cy="3044190"/>
          </a:xfrm>
          <a:prstGeom prst="rect">
            <a:avLst/>
          </a:prstGeom>
          <a:noFill/>
        </p:spPr>
      </p:pic>
      <p:pic>
        <p:nvPicPr>
          <p:cNvPr id="44036" name="Picture 4" descr="http://t2.gstatic.com/images?q=tbn:ANd9GcSV6pAn8tMVDP0cfJv1G78PbNCED9IDyVUdNi9o_DWd6Gb38cgA:img.tootoo.com/mytootoo/upload/94/946889/product/946889_8862e4ab2b6490cd03f803c5197c7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9878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3.gstatic.com/images?q=tbn:ANd9GcSb_L-rY3mMa0AVcirSzg6hSfcnt18_-lbY_LCNAFn5wIxSmgrMrw:extension.missouri.edu/explore/images/g02015ar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5988676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61226"/>
            <a:ext cx="3581400" cy="2867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803" y="2165800"/>
            <a:ext cx="3942797" cy="28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2905"/>
            <a:ext cx="2019300" cy="25566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03383"/>
            <a:ext cx="1847850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20213"/>
            <a:ext cx="1752600" cy="2219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09600"/>
            <a:ext cx="3162300" cy="4919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3848559"/>
            <a:ext cx="2152650" cy="30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5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Heart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304800"/>
            <a:ext cx="4206496" cy="292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1143000"/>
            <a:ext cx="2020578" cy="2688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3943350" cy="2648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3" y="4282478"/>
            <a:ext cx="2828928" cy="20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24</Words>
  <Application>Microsoft Office PowerPoint</Application>
  <PresentationFormat>On-screen Show (4:3)</PresentationFormat>
  <Paragraphs>20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Franklin Gothic Book</vt:lpstr>
      <vt:lpstr>Franklin Gothic Medium</vt:lpstr>
      <vt:lpstr>Wingdings 2</vt:lpstr>
      <vt:lpstr>Trek</vt:lpstr>
      <vt:lpstr>Organs</vt:lpstr>
      <vt:lpstr>PowerPoint Presentation</vt:lpstr>
      <vt:lpstr>Gall bladder</vt:lpstr>
      <vt:lpstr>PowerPoint Presentation</vt:lpstr>
      <vt:lpstr>BRAIN</vt:lpstr>
      <vt:lpstr>PowerPoint Presentation</vt:lpstr>
      <vt:lpstr>Heart</vt:lpstr>
      <vt:lpstr>PowerPoint Presentation</vt:lpstr>
      <vt:lpstr>Kidney</vt:lpstr>
      <vt:lpstr> </vt:lpstr>
      <vt:lpstr>Liver</vt:lpstr>
      <vt:lpstr>PowerPoint Presentation</vt:lpstr>
      <vt:lpstr>Lungs</vt:lpstr>
      <vt:lpstr>PowerPoint Presentation</vt:lpstr>
      <vt:lpstr>Ovary </vt:lpstr>
      <vt:lpstr>PowerPoint Presentation</vt:lpstr>
      <vt:lpstr>Stomach System </vt:lpstr>
      <vt:lpstr>PowerPoint Presentation</vt:lpstr>
      <vt:lpstr>Trachea</vt:lpstr>
      <vt:lpstr>PowerPoint Presentation</vt:lpstr>
      <vt:lpstr>Uterus</vt:lpstr>
      <vt:lpstr>PowerPoint Presentation</vt:lpstr>
      <vt:lpstr>Cervix</vt:lpstr>
      <vt:lpstr>PowerPoint Presentation</vt:lpstr>
      <vt:lpstr>Cecum</vt:lpstr>
      <vt:lpstr>PowerPoint Presentation</vt:lpstr>
      <vt:lpstr>Testicle</vt:lpstr>
      <vt:lpstr>PowerPoint Presentation</vt:lpstr>
      <vt:lpstr>Hairball/FurBall</vt:lpstr>
      <vt:lpstr>PowerPoint Presentation</vt:lpstr>
      <vt:lpstr>Hardware</vt:lpstr>
      <vt:lpstr>PowerPoint Presentation</vt:lpstr>
      <vt:lpstr>Fallopian Tubes</vt:lpstr>
      <vt:lpstr>PowerPoint Presentation</vt:lpstr>
      <vt:lpstr>Stones</vt:lpstr>
      <vt:lpstr>Repro Tract</vt:lpstr>
    </vt:vector>
  </TitlesOfParts>
  <Company>Lake Travis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Lake Travis ISD</dc:creator>
  <cp:lastModifiedBy>HS - Hughes, Joshua B.</cp:lastModifiedBy>
  <cp:revision>12</cp:revision>
  <dcterms:created xsi:type="dcterms:W3CDTF">2012-04-23T20:40:39Z</dcterms:created>
  <dcterms:modified xsi:type="dcterms:W3CDTF">2014-10-29T18:41:11Z</dcterms:modified>
</cp:coreProperties>
</file>