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4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7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9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3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0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6688-27F9-4A9D-96E6-3FEEEF20F10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5D8C-73C1-44AA-A2E0-9E1379EF7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616076"/>
          </a:xfrm>
        </p:spPr>
        <p:txBody>
          <a:bodyPr>
            <a:normAutofit/>
          </a:bodyPr>
          <a:lstStyle/>
          <a:p>
            <a:pPr algn="r"/>
            <a:r>
              <a:rPr lang="en-US" sz="8900" dirty="0" smtClean="0">
                <a:latin typeface="Forte" pitchFamily="66" charset="0"/>
              </a:rPr>
              <a:t>Vet Science CDE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Parasites </a:t>
            </a:r>
          </a:p>
        </p:txBody>
      </p:sp>
    </p:spTree>
    <p:extLst>
      <p:ext uri="{BB962C8B-B14F-4D97-AF65-F5344CB8AC3E}">
        <p14:creationId xmlns:p14="http://schemas.microsoft.com/office/powerpoint/2010/main" val="5284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Fasciolahepatica</a:t>
            </a:r>
            <a:r>
              <a:rPr lang="en-US" i="1" dirty="0"/>
              <a:t>-</a:t>
            </a:r>
            <a:r>
              <a:rPr lang="en-US" dirty="0"/>
              <a:t>Liver fluke of cattle and sheep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838200"/>
            <a:ext cx="2286000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0" y="4270513"/>
            <a:ext cx="3896150" cy="256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44" y="2133600"/>
            <a:ext cx="2887312" cy="171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3981450" cy="2649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0" y="1631622"/>
            <a:ext cx="3283284" cy="24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Gasterophilus</a:t>
            </a:r>
            <a:r>
              <a:rPr lang="en-US" i="1" dirty="0"/>
              <a:t> </a:t>
            </a:r>
            <a:r>
              <a:rPr lang="en-US" i="1" dirty="0" err="1"/>
              <a:t>hemorrhoidalis</a:t>
            </a:r>
            <a:r>
              <a:rPr lang="en-US" i="1" dirty="0"/>
              <a:t>-</a:t>
            </a:r>
            <a:r>
              <a:rPr lang="en-US" dirty="0"/>
              <a:t>bot fly of </a:t>
            </a:r>
            <a:r>
              <a:rPr lang="en-US" dirty="0" smtClean="0"/>
              <a:t>the </a:t>
            </a:r>
            <a:r>
              <a:rPr lang="en-US" dirty="0" smtClean="0"/>
              <a:t>horse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4" y="1492449"/>
            <a:ext cx="3433266" cy="19312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4244580"/>
            <a:ext cx="2686050" cy="182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1384679"/>
            <a:ext cx="2795232" cy="2096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16" y="4300095"/>
            <a:ext cx="1981200" cy="2314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4191000"/>
            <a:ext cx="3381374" cy="2532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41" y="1524000"/>
            <a:ext cx="1624370" cy="24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Giardia </a:t>
            </a:r>
            <a:r>
              <a:rPr lang="en-US" dirty="0" err="1"/>
              <a:t>troph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22" y="4011930"/>
            <a:ext cx="3464682" cy="23351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69787"/>
            <a:ext cx="1609726" cy="1375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384839"/>
            <a:ext cx="3038476" cy="3038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011930"/>
            <a:ext cx="2857500" cy="2735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799"/>
            <a:ext cx="2514600" cy="1819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01193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1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/>
              <a:t>Giardia </a:t>
            </a:r>
            <a:r>
              <a:rPr lang="en-US" dirty="0"/>
              <a:t>cyst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2296948" cy="2296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89004"/>
            <a:ext cx="2535788" cy="253578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9298"/>
            <a:ext cx="2438400" cy="2923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3781854"/>
            <a:ext cx="4419602" cy="29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Heartworm </a:t>
            </a:r>
            <a:r>
              <a:rPr lang="en-US" dirty="0" smtClean="0"/>
              <a:t>Microfilaria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5" y="2286000"/>
            <a:ext cx="3581400" cy="2936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0"/>
            <a:ext cx="3730009" cy="2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Isospora</a:t>
            </a:r>
            <a:r>
              <a:rPr lang="en-US" i="1" dirty="0"/>
              <a:t>-</a:t>
            </a:r>
            <a:r>
              <a:rPr lang="en-US" dirty="0"/>
              <a:t>dog and cat protozoa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50862"/>
            <a:ext cx="2543176" cy="28177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6" y="4501876"/>
            <a:ext cx="2800350" cy="2092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1" y="4267201"/>
            <a:ext cx="2562084" cy="2562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6850"/>
            <a:ext cx="2600326" cy="26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Ixodidae</a:t>
            </a:r>
            <a:r>
              <a:rPr lang="en-US" i="1" dirty="0"/>
              <a:t>- </a:t>
            </a:r>
            <a:r>
              <a:rPr lang="en-US" dirty="0"/>
              <a:t>hard tick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7600"/>
            <a:ext cx="3505200" cy="3067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67" y="2133600"/>
            <a:ext cx="2631034" cy="2775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4980"/>
            <a:ext cx="3276600" cy="1977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3996589"/>
            <a:ext cx="2505074" cy="2678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363639"/>
            <a:ext cx="2324100" cy="20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Mallophaga</a:t>
            </a:r>
            <a:r>
              <a:rPr lang="en-US" dirty="0"/>
              <a:t> </a:t>
            </a:r>
            <a:r>
              <a:rPr lang="en-US" b="1" i="1" u="sng" dirty="0"/>
              <a:t>(chewing) </a:t>
            </a:r>
            <a:r>
              <a:rPr lang="en-US" dirty="0"/>
              <a:t>– Lice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8163" y="2685125"/>
            <a:ext cx="4267200" cy="2600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24389" y="2618451"/>
            <a:ext cx="43053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Otodectes</a:t>
            </a:r>
            <a:r>
              <a:rPr lang="en-US" i="1" dirty="0"/>
              <a:t> </a:t>
            </a:r>
            <a:r>
              <a:rPr lang="en-US" dirty="0"/>
              <a:t>- ear mite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1219200"/>
            <a:ext cx="2695576" cy="26955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4411428"/>
            <a:ext cx="3048002" cy="226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231718"/>
            <a:ext cx="2324100" cy="2419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3733800" cy="2701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2534" y="4569855"/>
            <a:ext cx="2505078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/>
              <a:t>Sarcoptes</a:t>
            </a:r>
            <a:r>
              <a:rPr lang="en-US" i="1" dirty="0"/>
              <a:t>- </a:t>
            </a:r>
            <a:r>
              <a:rPr lang="en-US" dirty="0"/>
              <a:t>Mite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543050"/>
            <a:ext cx="2333625" cy="1962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54296"/>
            <a:ext cx="3808294" cy="2557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20002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13756"/>
            <a:ext cx="3038476" cy="3038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076700" cy="27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/>
              <a:t>Ancylostoma</a:t>
            </a:r>
            <a:r>
              <a:rPr lang="en-US" dirty="0"/>
              <a:t>-Hookworm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11" y="457200"/>
            <a:ext cx="2264998" cy="30355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08533"/>
            <a:ext cx="3067780" cy="3067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3914774" cy="2462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6" y="4055228"/>
            <a:ext cx="4050504" cy="27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Stephanurus</a:t>
            </a:r>
            <a:r>
              <a:rPr lang="en-US" i="1" dirty="0"/>
              <a:t> </a:t>
            </a:r>
            <a:r>
              <a:rPr lang="en-US" i="1" dirty="0" err="1"/>
              <a:t>dentatus</a:t>
            </a:r>
            <a:r>
              <a:rPr lang="en-US" i="1" dirty="0"/>
              <a:t> – </a:t>
            </a:r>
            <a:r>
              <a:rPr lang="en-US" dirty="0"/>
              <a:t>kidney worm in swine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7812"/>
            <a:ext cx="3343278" cy="22946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45" y="2362200"/>
            <a:ext cx="3162300" cy="137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54" y="3871780"/>
            <a:ext cx="3336816" cy="2893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05562"/>
            <a:ext cx="3343276" cy="254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81543"/>
            <a:ext cx="2124076" cy="13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Strongyloides</a:t>
            </a:r>
            <a:r>
              <a:rPr lang="en-US" i="1" dirty="0"/>
              <a:t> </a:t>
            </a:r>
            <a:r>
              <a:rPr lang="en-US" i="1" dirty="0" err="1"/>
              <a:t>westeri</a:t>
            </a:r>
            <a:r>
              <a:rPr lang="en-US" i="1" dirty="0"/>
              <a:t> – </a:t>
            </a:r>
            <a:r>
              <a:rPr lang="en-US" dirty="0"/>
              <a:t>Intestinal Threadworms of </a:t>
            </a:r>
            <a:r>
              <a:rPr lang="en-US" dirty="0" smtClean="0"/>
              <a:t>the horse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847320"/>
            <a:ext cx="3333750" cy="2296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3843"/>
            <a:ext cx="2743200" cy="4083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25656"/>
            <a:ext cx="3638550" cy="24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Strongylus</a:t>
            </a:r>
            <a:r>
              <a:rPr lang="en-US" i="1" dirty="0"/>
              <a:t> vulgaris - </a:t>
            </a:r>
            <a:r>
              <a:rPr lang="en-US" dirty="0"/>
              <a:t>Large </a:t>
            </a:r>
            <a:r>
              <a:rPr lang="en-US" dirty="0" err="1"/>
              <a:t>Strongyle</a:t>
            </a:r>
            <a:r>
              <a:rPr lang="en-US" dirty="0"/>
              <a:t> of the horse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352800" cy="2402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2212394"/>
            <a:ext cx="2752726" cy="3804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4" y="4114800"/>
            <a:ext cx="3403126" cy="25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Taenia</a:t>
            </a:r>
            <a:r>
              <a:rPr lang="en-US" i="1" dirty="0"/>
              <a:t> </a:t>
            </a:r>
            <a:r>
              <a:rPr lang="en-US" i="1" dirty="0" err="1"/>
              <a:t>pisiformis</a:t>
            </a:r>
            <a:r>
              <a:rPr lang="en-US" i="1" dirty="0"/>
              <a:t> - </a:t>
            </a:r>
            <a:r>
              <a:rPr lang="en-US" dirty="0"/>
              <a:t>Tapeworm dog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848226" cy="4149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0"/>
            <a:ext cx="2762252" cy="41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1"/>
            <a:ext cx="8229600" cy="1143000"/>
          </a:xfrm>
        </p:spPr>
        <p:txBody>
          <a:bodyPr/>
          <a:lstStyle/>
          <a:p>
            <a:r>
              <a:rPr lang="en-US" i="1" dirty="0" err="1"/>
              <a:t>Toxascara</a:t>
            </a:r>
            <a:r>
              <a:rPr lang="en-US" i="1" dirty="0"/>
              <a:t> </a:t>
            </a:r>
            <a:r>
              <a:rPr lang="en-US" i="1" dirty="0" err="1"/>
              <a:t>canis</a:t>
            </a:r>
            <a:r>
              <a:rPr lang="en-US" i="1" dirty="0"/>
              <a:t> - </a:t>
            </a:r>
            <a:r>
              <a:rPr lang="en-US" dirty="0"/>
              <a:t>Roundworm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4" y="1204912"/>
            <a:ext cx="1981200" cy="1919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14850"/>
            <a:ext cx="2352676" cy="2543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54556"/>
            <a:ext cx="3505200" cy="306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3156"/>
            <a:ext cx="2361062" cy="2435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38" y="3558282"/>
            <a:ext cx="3427862" cy="32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Trichuris</a:t>
            </a:r>
            <a:r>
              <a:rPr lang="en-US" i="1" dirty="0"/>
              <a:t> </a:t>
            </a:r>
            <a:r>
              <a:rPr lang="en-US" i="1" dirty="0" err="1"/>
              <a:t>vulpis</a:t>
            </a:r>
            <a:r>
              <a:rPr lang="en-US" i="1" dirty="0"/>
              <a:t>- </a:t>
            </a:r>
            <a:r>
              <a:rPr lang="en-US" dirty="0"/>
              <a:t>whipworm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0" y="3505200"/>
            <a:ext cx="4034710" cy="3263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20764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57325"/>
            <a:ext cx="2628900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37" y="1663179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54" y="3629807"/>
            <a:ext cx="3413646" cy="28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Anoplura</a:t>
            </a:r>
            <a:r>
              <a:rPr lang="en-US" b="1" i="1" u="sng" dirty="0"/>
              <a:t>(sucking)</a:t>
            </a:r>
            <a:r>
              <a:rPr lang="en-US" dirty="0"/>
              <a:t>-Lice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203244" cy="396441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800" y="2415010"/>
            <a:ext cx="3962400" cy="2641600"/>
          </a:xfrm>
        </p:spPr>
      </p:pic>
    </p:spTree>
    <p:extLst>
      <p:ext uri="{BB962C8B-B14F-4D97-AF65-F5344CB8AC3E}">
        <p14:creationId xmlns:p14="http://schemas.microsoft.com/office/powerpoint/2010/main" val="11823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Argasidae</a:t>
            </a:r>
            <a:r>
              <a:rPr lang="en-US" i="1" dirty="0"/>
              <a:t>-</a:t>
            </a:r>
            <a:r>
              <a:rPr lang="en-US" dirty="0"/>
              <a:t>soft ticks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0"/>
            <a:ext cx="4096322" cy="2847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9246"/>
            <a:ext cx="3143252" cy="2224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788971"/>
            <a:ext cx="3924300" cy="2928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9246"/>
            <a:ext cx="2619376" cy="18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Ctenocephalides</a:t>
            </a:r>
            <a:r>
              <a:rPr lang="en-US" i="1" dirty="0"/>
              <a:t> </a:t>
            </a:r>
            <a:r>
              <a:rPr lang="en-US" i="1" dirty="0" err="1"/>
              <a:t>canis</a:t>
            </a:r>
            <a:r>
              <a:rPr lang="en-US" i="1" dirty="0"/>
              <a:t>-</a:t>
            </a:r>
            <a:r>
              <a:rPr lang="en-US" dirty="0"/>
              <a:t>flea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27323"/>
            <a:ext cx="3566160" cy="2307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525102" cy="29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Ctenocephalides</a:t>
            </a:r>
            <a:r>
              <a:rPr lang="en-US" i="1" dirty="0"/>
              <a:t> </a:t>
            </a:r>
            <a:r>
              <a:rPr lang="en-US" i="1" dirty="0" err="1"/>
              <a:t>felis</a:t>
            </a:r>
            <a:r>
              <a:rPr lang="en-US" i="1" dirty="0"/>
              <a:t>-</a:t>
            </a:r>
            <a:r>
              <a:rPr lang="en-US" dirty="0"/>
              <a:t>flea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343400" cy="329412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72099"/>
            <a:ext cx="2552700" cy="24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/>
              <a:t>Demodex</a:t>
            </a:r>
            <a:r>
              <a:rPr lang="en-US" i="1" dirty="0"/>
              <a:t>-</a:t>
            </a:r>
            <a:r>
              <a:rPr lang="en-US" dirty="0"/>
              <a:t>Mite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01652"/>
            <a:ext cx="2490162" cy="18676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3845594"/>
            <a:ext cx="3781424" cy="2974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0"/>
            <a:ext cx="4133850" cy="2543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4472"/>
            <a:ext cx="2743200" cy="224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1397380"/>
            <a:ext cx="4248150" cy="22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Dipylidium</a:t>
            </a:r>
            <a:r>
              <a:rPr lang="en-US" i="1" dirty="0"/>
              <a:t> </a:t>
            </a:r>
            <a:r>
              <a:rPr lang="en-US" i="1" dirty="0" err="1"/>
              <a:t>caninum</a:t>
            </a:r>
            <a:r>
              <a:rPr lang="en-US" i="1" dirty="0"/>
              <a:t>-</a:t>
            </a:r>
            <a:r>
              <a:rPr lang="en-US" dirty="0"/>
              <a:t>Tapeworm dog and cat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124200"/>
            <a:ext cx="2476500" cy="3530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171826" cy="2375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872164"/>
            <a:ext cx="3200400" cy="2080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" y="4392427"/>
            <a:ext cx="4229100" cy="2433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80309"/>
            <a:ext cx="2188192" cy="21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Dirofilaria </a:t>
            </a:r>
            <a:r>
              <a:rPr lang="en-US" i="1" dirty="0" smtClean="0"/>
              <a:t>immitis-</a:t>
            </a:r>
            <a:r>
              <a:rPr lang="en-US" dirty="0" smtClean="0"/>
              <a:t>Heartworm Adult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259753" cy="2432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38" y="3727676"/>
            <a:ext cx="3571876" cy="2724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798277" cy="41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95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Forte</vt:lpstr>
      <vt:lpstr>Office Theme</vt:lpstr>
      <vt:lpstr>Vet Science CDE </vt:lpstr>
      <vt:lpstr>Ancylostoma-Hookworm </vt:lpstr>
      <vt:lpstr>Anoplura(sucking)-Lice </vt:lpstr>
      <vt:lpstr>Argasidae-soft ticks </vt:lpstr>
      <vt:lpstr>Ctenocephalides canis-flea </vt:lpstr>
      <vt:lpstr>Ctenocephalides felis-flea </vt:lpstr>
      <vt:lpstr>Demodex-Mite </vt:lpstr>
      <vt:lpstr>Dipylidium caninum-Tapeworm dog and cat </vt:lpstr>
      <vt:lpstr>Dirofilaria immitis-Heartworm Adult </vt:lpstr>
      <vt:lpstr>Fasciolahepatica-Liver fluke of cattle and sheep </vt:lpstr>
      <vt:lpstr>Gasterophilus hemorrhoidalis-bot fly of the horse </vt:lpstr>
      <vt:lpstr>Giardia troph </vt:lpstr>
      <vt:lpstr>Giardia cyst </vt:lpstr>
      <vt:lpstr>Heartworm Microfilaria</vt:lpstr>
      <vt:lpstr>Isospora-dog and cat protozoa </vt:lpstr>
      <vt:lpstr>Ixodidae- hard tick </vt:lpstr>
      <vt:lpstr>Mallophaga (chewing) – Lice </vt:lpstr>
      <vt:lpstr>Otodectes - ear mite </vt:lpstr>
      <vt:lpstr>Sarcoptes- Mite </vt:lpstr>
      <vt:lpstr>Stephanurus dentatus – kidney worm in swine </vt:lpstr>
      <vt:lpstr>Strongyloides westeri – Intestinal Threadworms of the horse </vt:lpstr>
      <vt:lpstr>Strongylus vulgaris - Large Strongyle of the horse </vt:lpstr>
      <vt:lpstr>Taenia pisiformis - Tapeworm dog </vt:lpstr>
      <vt:lpstr>Toxascara canis - Roundworm </vt:lpstr>
      <vt:lpstr>Trichuris vulpis- whipworm </vt:lpstr>
    </vt:vector>
  </TitlesOfParts>
  <Company>Lake Travis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Lake Travis ISD</dc:creator>
  <cp:lastModifiedBy>HS - Hughes, Joshua B.</cp:lastModifiedBy>
  <cp:revision>26</cp:revision>
  <dcterms:created xsi:type="dcterms:W3CDTF">2012-04-23T19:07:32Z</dcterms:created>
  <dcterms:modified xsi:type="dcterms:W3CDTF">2014-10-29T18:27:57Z</dcterms:modified>
</cp:coreProperties>
</file>