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353" r:id="rId3"/>
    <p:sldId id="406" r:id="rId4"/>
    <p:sldId id="521" r:id="rId5"/>
    <p:sldId id="519" r:id="rId6"/>
    <p:sldId id="258" r:id="rId7"/>
    <p:sldId id="357" r:id="rId8"/>
    <p:sldId id="257" r:id="rId9"/>
    <p:sldId id="356" r:id="rId10"/>
    <p:sldId id="456" r:id="rId11"/>
    <p:sldId id="407" r:id="rId12"/>
    <p:sldId id="455" r:id="rId13"/>
    <p:sldId id="360" r:id="rId14"/>
    <p:sldId id="345" r:id="rId15"/>
    <p:sldId id="448" r:id="rId16"/>
    <p:sldId id="512" r:id="rId17"/>
    <p:sldId id="511" r:id="rId18"/>
    <p:sldId id="346" r:id="rId19"/>
    <p:sldId id="449" r:id="rId20"/>
    <p:sldId id="347" r:id="rId21"/>
    <p:sldId id="450" r:id="rId22"/>
    <p:sldId id="488" r:id="rId23"/>
    <p:sldId id="453" r:id="rId24"/>
    <p:sldId id="263" r:id="rId25"/>
    <p:sldId id="362" r:id="rId26"/>
    <p:sldId id="278" r:id="rId27"/>
    <p:sldId id="377" r:id="rId28"/>
    <p:sldId id="264" r:id="rId29"/>
    <p:sldId id="518" r:id="rId30"/>
    <p:sldId id="513" r:id="rId31"/>
    <p:sldId id="514" r:id="rId32"/>
    <p:sldId id="270" r:id="rId33"/>
    <p:sldId id="369" r:id="rId34"/>
    <p:sldId id="271" r:id="rId35"/>
    <p:sldId id="370" r:id="rId36"/>
    <p:sldId id="489" r:id="rId37"/>
    <p:sldId id="367" r:id="rId38"/>
    <p:sldId id="344" r:id="rId39"/>
    <p:sldId id="447" r:id="rId40"/>
    <p:sldId id="520" r:id="rId41"/>
    <p:sldId id="516" r:id="rId42"/>
    <p:sldId id="348" r:id="rId43"/>
    <p:sldId id="451" r:id="rId44"/>
    <p:sldId id="458" r:id="rId45"/>
    <p:sldId id="272" r:id="rId46"/>
    <p:sldId id="262" r:id="rId47"/>
    <p:sldId id="361" r:id="rId48"/>
    <p:sldId id="373" r:id="rId49"/>
    <p:sldId id="274" r:id="rId50"/>
    <p:sldId id="490" r:id="rId51"/>
    <p:sldId id="375" r:id="rId52"/>
    <p:sldId id="376" r:id="rId53"/>
    <p:sldId id="506" r:id="rId54"/>
    <p:sldId id="491" r:id="rId55"/>
    <p:sldId id="387" r:id="rId56"/>
    <p:sldId id="279" r:id="rId57"/>
    <p:sldId id="378" r:id="rId58"/>
    <p:sldId id="492" r:id="rId59"/>
    <p:sldId id="359" r:id="rId60"/>
    <p:sldId id="281" r:id="rId61"/>
    <p:sldId id="380" r:id="rId62"/>
    <p:sldId id="372" r:id="rId63"/>
    <p:sldId id="273" r:id="rId64"/>
    <p:sldId id="280" r:id="rId65"/>
    <p:sldId id="379" r:id="rId66"/>
    <p:sldId id="459" r:id="rId67"/>
    <p:sldId id="381" r:id="rId68"/>
    <p:sldId id="283" r:id="rId69"/>
    <p:sldId id="382" r:id="rId70"/>
    <p:sldId id="461" r:id="rId71"/>
    <p:sldId id="388" r:id="rId72"/>
    <p:sldId id="493" r:id="rId73"/>
    <p:sldId id="383" r:id="rId74"/>
    <p:sldId id="460" r:id="rId75"/>
    <p:sldId id="386" r:id="rId76"/>
    <p:sldId id="494" r:id="rId77"/>
    <p:sldId id="384" r:id="rId78"/>
    <p:sldId id="290" r:id="rId79"/>
    <p:sldId id="389" r:id="rId80"/>
    <p:sldId id="291" r:id="rId81"/>
    <p:sldId id="390" r:id="rId82"/>
    <p:sldId id="374" r:id="rId83"/>
    <p:sldId id="275" r:id="rId84"/>
    <p:sldId id="296" r:id="rId85"/>
    <p:sldId id="396" r:id="rId86"/>
    <p:sldId id="495" r:id="rId87"/>
    <p:sldId id="392" r:id="rId88"/>
    <p:sldId id="294" r:id="rId89"/>
    <p:sldId id="393" r:id="rId90"/>
    <p:sldId id="295" r:id="rId91"/>
    <p:sldId id="394" r:id="rId92"/>
    <p:sldId id="300" r:id="rId93"/>
    <p:sldId id="400" r:id="rId94"/>
    <p:sldId id="496" r:id="rId95"/>
    <p:sldId id="397" r:id="rId96"/>
    <p:sldId id="497" r:id="rId97"/>
    <p:sldId id="398" r:id="rId98"/>
    <p:sldId id="299" r:id="rId99"/>
    <p:sldId id="399" r:id="rId100"/>
    <p:sldId id="474" r:id="rId101"/>
    <p:sldId id="442" r:id="rId102"/>
    <p:sldId id="462" r:id="rId103"/>
    <p:sldId id="391" r:id="rId104"/>
    <p:sldId id="301" r:id="rId105"/>
    <p:sldId id="401" r:id="rId106"/>
    <p:sldId id="463" r:id="rId107"/>
    <p:sldId id="402" r:id="rId108"/>
    <p:sldId id="464" r:id="rId109"/>
    <p:sldId id="303" r:id="rId110"/>
    <p:sldId id="508" r:id="rId111"/>
    <p:sldId id="304" r:id="rId112"/>
    <p:sldId id="498" r:id="rId113"/>
    <p:sldId id="417" r:id="rId114"/>
    <p:sldId id="472" r:id="rId115"/>
    <p:sldId id="385" r:id="rId116"/>
    <p:sldId id="466" r:id="rId117"/>
    <p:sldId id="410" r:id="rId118"/>
    <p:sldId id="349" r:id="rId119"/>
    <p:sldId id="452" r:id="rId120"/>
    <p:sldId id="308" r:id="rId121"/>
    <p:sldId id="408" r:id="rId122"/>
    <p:sldId id="499" r:id="rId123"/>
    <p:sldId id="454" r:id="rId124"/>
    <p:sldId id="477" r:id="rId125"/>
    <p:sldId id="411" r:id="rId126"/>
    <p:sldId id="478" r:id="rId127"/>
    <p:sldId id="412" r:id="rId128"/>
    <p:sldId id="509" r:id="rId129"/>
    <p:sldId id="419" r:id="rId130"/>
    <p:sldId id="314" r:id="rId131"/>
    <p:sldId id="416" r:id="rId132"/>
    <p:sldId id="480" r:id="rId133"/>
    <p:sldId id="409" r:id="rId134"/>
    <p:sldId id="325" r:id="rId135"/>
    <p:sldId id="427" r:id="rId136"/>
    <p:sldId id="500" r:id="rId137"/>
    <p:sldId id="418" r:id="rId138"/>
    <p:sldId id="487" r:id="rId139"/>
    <p:sldId id="420" r:id="rId140"/>
    <p:sldId id="338" r:id="rId141"/>
    <p:sldId id="441" r:id="rId142"/>
    <p:sldId id="501" r:id="rId143"/>
    <p:sldId id="421" r:id="rId144"/>
    <p:sldId id="503" r:id="rId145"/>
    <p:sldId id="502" r:id="rId146"/>
    <p:sldId id="482" r:id="rId147"/>
    <p:sldId id="423" r:id="rId148"/>
    <p:sldId id="335" r:id="rId149"/>
    <p:sldId id="438" r:id="rId150"/>
    <p:sldId id="337" r:id="rId151"/>
    <p:sldId id="440" r:id="rId152"/>
    <p:sldId id="341" r:id="rId153"/>
    <p:sldId id="444" r:id="rId154"/>
    <p:sldId id="342" r:id="rId155"/>
    <p:sldId id="445" r:id="rId156"/>
    <p:sldId id="324" r:id="rId157"/>
    <p:sldId id="426" r:id="rId158"/>
    <p:sldId id="332" r:id="rId159"/>
    <p:sldId id="434" r:id="rId160"/>
    <p:sldId id="322" r:id="rId161"/>
    <p:sldId id="424" r:id="rId162"/>
    <p:sldId id="312" r:id="rId163"/>
    <p:sldId id="414" r:id="rId164"/>
    <p:sldId id="323" r:id="rId165"/>
    <p:sldId id="425" r:id="rId166"/>
    <p:sldId id="483" r:id="rId167"/>
    <p:sldId id="413" r:id="rId168"/>
    <p:sldId id="336" r:id="rId169"/>
    <p:sldId id="439" r:id="rId170"/>
    <p:sldId id="326" r:id="rId171"/>
    <p:sldId id="428" r:id="rId172"/>
    <p:sldId id="504" r:id="rId173"/>
    <p:sldId id="429" r:id="rId174"/>
    <p:sldId id="355" r:id="rId175"/>
    <p:sldId id="395" r:id="rId176"/>
    <p:sldId id="468" r:id="rId177"/>
    <p:sldId id="430" r:id="rId178"/>
    <p:sldId id="340" r:id="rId179"/>
    <p:sldId id="443" r:id="rId180"/>
    <p:sldId id="331" r:id="rId181"/>
    <p:sldId id="433" r:id="rId182"/>
    <p:sldId id="330" r:id="rId183"/>
    <p:sldId id="432" r:id="rId184"/>
    <p:sldId id="333" r:id="rId185"/>
    <p:sldId id="435" r:id="rId186"/>
    <p:sldId id="329" r:id="rId187"/>
    <p:sldId id="431" r:id="rId188"/>
    <p:sldId id="265" r:id="rId189"/>
    <p:sldId id="364" r:id="rId190"/>
    <p:sldId id="505" r:id="rId191"/>
    <p:sldId id="365" r:id="rId192"/>
    <p:sldId id="446" r:id="rId193"/>
    <p:sldId id="485" r:id="rId194"/>
    <p:sldId id="469" r:id="rId195"/>
    <p:sldId id="366" r:id="rId196"/>
    <p:sldId id="368" r:id="rId197"/>
    <p:sldId id="486" r:id="rId198"/>
    <p:sldId id="457" r:id="rId199"/>
    <p:sldId id="358" r:id="rId2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4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0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1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BDC1-3966-4FA0-8BAF-5704C7DBB54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97D8-8A6B-435C-B379-1BA2A1BDF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BDC1-3966-4FA0-8BAF-5704C7DBB54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97D8-8A6B-435C-B379-1BA2A1BDF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BDC1-3966-4FA0-8BAF-5704C7DBB54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97D8-8A6B-435C-B379-1BA2A1BDF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BDC1-3966-4FA0-8BAF-5704C7DBB54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97D8-8A6B-435C-B379-1BA2A1BDF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BDC1-3966-4FA0-8BAF-5704C7DBB54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97D8-8A6B-435C-B379-1BA2A1BDF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BDC1-3966-4FA0-8BAF-5704C7DBB54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97D8-8A6B-435C-B379-1BA2A1BDF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BDC1-3966-4FA0-8BAF-5704C7DBB54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97D8-8A6B-435C-B379-1BA2A1BDF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BDC1-3966-4FA0-8BAF-5704C7DBB54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97D8-8A6B-435C-B379-1BA2A1BDF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BDC1-3966-4FA0-8BAF-5704C7DBB54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97D8-8A6B-435C-B379-1BA2A1BDF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BDC1-3966-4FA0-8BAF-5704C7DBB54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97D8-8A6B-435C-B379-1BA2A1BDF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BDC1-3966-4FA0-8BAF-5704C7DBB54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97D8-8A6B-435C-B379-1BA2A1BDF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8BDC1-3966-4FA0-8BAF-5704C7DBB54B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297D8-8A6B-435C-B379-1BA2A1BDF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backaus+towel+forcepts&amp;source=images&amp;cd=&amp;cad=rja&amp;docid=hpO8CybhjdyQpM&amp;tbnid=tW8SWXLEPiTq1M:&amp;ved=0CAUQjRw&amp;url=http://www.cardinal.com/us/en/distributedproducts/ASP/88-0342.asp?cat=med_surg-orig&amp;ei=Ih0dUfLLOIWQ9QSEwIDgBg&amp;bvm=bv.42452523,d.eWU&amp;psig=AFQjCNFVcIXIoc9dILcsI_zEwBc0lu9isg&amp;ust=136094889138412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backaus+towel+forcepts&amp;source=images&amp;cd=&amp;cad=rja&amp;docid=hpO8CybhjdyQpM&amp;tbnid=tW8SWXLEPiTq1M:&amp;ved=0CAUQjRw&amp;url=http://www.cardinal.com/us/en/distributedproducts/ASP/88-0342.asp?cat=med_surg-orig&amp;ei=Ih0dUfLLOIWQ9QSEwIDgBg&amp;bvm=bv.42452523,d.eWU&amp;psig=AFQjCNFVcIXIoc9dILcsI_zEwBc0lu9isg&amp;ust=136094889138412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Vet Tech 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1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037994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5029200" cy="354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Stomach </a:t>
            </a:r>
            <a:r>
              <a:rPr lang="en-US" dirty="0" smtClean="0"/>
              <a:t>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037994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5029200" cy="354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5334000" cy="28892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433762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5334000" cy="2889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Forester </a:t>
            </a:r>
            <a:r>
              <a:rPr lang="en-US" dirty="0" smtClean="0"/>
              <a:t>Sponger </a:t>
            </a:r>
            <a:r>
              <a:rPr lang="en-US" dirty="0"/>
              <a:t>H</a:t>
            </a:r>
            <a:r>
              <a:rPr lang="en-US" dirty="0" smtClean="0"/>
              <a:t>olding </a:t>
            </a:r>
            <a:r>
              <a:rPr lang="en-US" dirty="0"/>
              <a:t>F</a:t>
            </a:r>
            <a:r>
              <a:rPr lang="en-US" dirty="0" smtClean="0"/>
              <a:t>orceps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433762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5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76500"/>
            <a:ext cx="3238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7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Hoof </a:t>
            </a:r>
            <a:r>
              <a:rPr lang="en-US" dirty="0" smtClean="0"/>
              <a:t>Trimmer </a:t>
            </a:r>
            <a:r>
              <a:rPr lang="en-US" dirty="0" smtClean="0"/>
              <a:t>for </a:t>
            </a:r>
            <a:r>
              <a:rPr lang="en-US" dirty="0" smtClean="0"/>
              <a:t>Sheep </a:t>
            </a:r>
            <a:r>
              <a:rPr lang="en-US" dirty="0" smtClean="0"/>
              <a:t>and </a:t>
            </a:r>
            <a:r>
              <a:rPr lang="en-US" dirty="0" smtClean="0"/>
              <a:t>Goats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76500"/>
            <a:ext cx="3238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7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Horn Gouge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2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://t1.gstatic.com/images?q=tbn:ANd9GcSkXDECd2cI8wR9TmOKr0_jRQUEQ4ajxTGKK3fFtcx8VoctXH7UFA:www.doowa-rfid.com/watermarkdirectory/DW(A)P152-Ear-Tag-applicators-59201161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475" y="1524000"/>
            <a:ext cx="4200525" cy="4200525"/>
          </a:xfrm>
          <a:prstGeom prst="rect">
            <a:avLst/>
          </a:prstGeom>
          <a:noFill/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9152"/>
            <a:ext cx="4125113" cy="358884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Tag </a:t>
            </a:r>
            <a:r>
              <a:rPr lang="en-US" dirty="0"/>
              <a:t>A</a:t>
            </a:r>
            <a:r>
              <a:rPr lang="en-US" dirty="0" smtClean="0"/>
              <a:t>pplicator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://t1.gstatic.com/images?q=tbn:ANd9GcSkXDECd2cI8wR9TmOKr0_jRQUEQ4ajxTGKK3fFtcx8VoctXH7UFA:www.doowa-rfid.com/watermarkdirectory/DW(A)P152-Ear-Tag-applicators-59201161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475" y="1524000"/>
            <a:ext cx="4200525" cy="4200525"/>
          </a:xfrm>
          <a:prstGeom prst="rect">
            <a:avLst/>
          </a:prstGeom>
          <a:noFill/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9152"/>
            <a:ext cx="4125113" cy="35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Wood’s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1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3629025" cy="3629025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124200" cy="451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1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Incisor, Canine, and Premolar Extracting Forceps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3629025" cy="3629025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124200" cy="451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9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322089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6" name="Picture 2" descr="http://cart.jorvet.com/storefrontCommerce/imageContent.do?contentKey=a9344277-b89a-4819-ba0e-accb103f9a69&amp;siz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81200"/>
            <a:ext cx="4362450" cy="360997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Mayo </a:t>
            </a:r>
            <a:r>
              <a:rPr lang="en-US" dirty="0" smtClean="0"/>
              <a:t>Scissors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322089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6" name="Picture 2" descr="http://cart.jorvet.com/storefrontCommerce/imageContent.do?contentKey=a9344277-b89a-4819-ba0e-accb103f9a69&amp;siz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81200"/>
            <a:ext cx="4362450" cy="36099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1828800"/>
            <a:ext cx="256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be straight or Curved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4567237" cy="462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6" name="Picture 2" descr="http://t1.gstatic.com/images?q=tbn:ANd9GcQkvHRwp2WkO8r4tosHcYnScUsaNxeiWXYoJ1mgSFwNkq8UCXYX:https://www.mountainside-medical.com/product_images/uploaded_images/bulb_syrin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81711" y="2132889"/>
            <a:ext cx="3818103" cy="3057525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ulb </a:t>
            </a:r>
            <a:r>
              <a:rPr lang="en-US" dirty="0" smtClean="0"/>
              <a:t>S</a:t>
            </a:r>
            <a:r>
              <a:rPr lang="en-US" dirty="0" smtClean="0"/>
              <a:t>yringe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4567237" cy="462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6" name="Picture 2" descr="http://t1.gstatic.com/images?q=tbn:ANd9GcQkvHRwp2WkO8r4tosHcYnScUsaNxeiWXYoJ1mgSFwNkq8UCXYX:https://www.mountainside-medical.com/product_images/uploaded_images/bulb_syrin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81711" y="2132889"/>
            <a:ext cx="3818103" cy="3057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97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6000"/>
            <a:ext cx="5721096" cy="4002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3424239" cy="302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6000"/>
            <a:ext cx="5721096" cy="4002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   Insemination </a:t>
            </a:r>
            <a:r>
              <a:rPr lang="en-US" dirty="0" smtClean="0"/>
              <a:t>Pipette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3424239" cy="302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34148"/>
            <a:ext cx="3469094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3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Umbilical </a:t>
            </a:r>
            <a:r>
              <a:rPr lang="en-US" dirty="0" smtClean="0"/>
              <a:t>Clamp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34148"/>
            <a:ext cx="3469094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3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314700" cy="357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3919847" cy="240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5715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2743200" cy="30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Iris Hook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5715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2743200" cy="30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9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14763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8" name="Picture 2" descr="http://cart.jorvet.com/storefrontCommerce/imageContent.do?contentKey=2a9dc37e-e155-4177-9817-b1bed12e5607&amp;size=PRIM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971800"/>
            <a:ext cx="2438400" cy="1933576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White </a:t>
            </a:r>
            <a:r>
              <a:rPr lang="en-US" dirty="0" smtClean="0"/>
              <a:t>Nail </a:t>
            </a:r>
            <a:r>
              <a:rPr lang="en-US" dirty="0"/>
              <a:t>T</a:t>
            </a:r>
            <a:r>
              <a:rPr lang="en-US" dirty="0" smtClean="0"/>
              <a:t>rimmer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14763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8" name="Picture 2" descr="http://cart.jorvet.com/storefrontCommerce/imageContent.do?contentKey=2a9dc37e-e155-4177-9817-b1bed12e5607&amp;size=PRIM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971800"/>
            <a:ext cx="2438400" cy="1933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7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424362" cy="442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6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Jacquette</a:t>
            </a:r>
            <a:r>
              <a:rPr lang="en-US" dirty="0" smtClean="0"/>
              <a:t> </a:t>
            </a:r>
            <a:r>
              <a:rPr lang="en-US" dirty="0" smtClean="0"/>
              <a:t>Tarter </a:t>
            </a:r>
            <a:r>
              <a:rPr lang="en-US" dirty="0" err="1"/>
              <a:t>S</a:t>
            </a:r>
            <a:r>
              <a:rPr lang="en-US" dirty="0" err="1" smtClean="0"/>
              <a:t>caler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424362" cy="442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6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52600"/>
            <a:ext cx="4648200" cy="441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Kelly Forceps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52600"/>
            <a:ext cx="4648200" cy="441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2514600"/>
            <a:ext cx="4552950" cy="2549652"/>
          </a:xfrm>
        </p:spPr>
      </p:pic>
    </p:spTree>
    <p:extLst>
      <p:ext uri="{BB962C8B-B14F-4D97-AF65-F5344CB8AC3E}">
        <p14:creationId xmlns:p14="http://schemas.microsoft.com/office/powerpoint/2010/main" val="29112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Equine Molar Extracting Forceps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2514600"/>
            <a:ext cx="4552950" cy="2549652"/>
          </a:xfrm>
        </p:spPr>
      </p:pic>
    </p:spTree>
    <p:extLst>
      <p:ext uri="{BB962C8B-B14F-4D97-AF65-F5344CB8AC3E}">
        <p14:creationId xmlns:p14="http://schemas.microsoft.com/office/powerpoint/2010/main" val="13711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314700" cy="357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3919847" cy="240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824162" cy="282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Lister </a:t>
            </a:r>
            <a:r>
              <a:rPr lang="en-US" dirty="0" smtClean="0"/>
              <a:t> Bandage </a:t>
            </a:r>
            <a:r>
              <a:rPr lang="en-US" dirty="0"/>
              <a:t>S</a:t>
            </a:r>
            <a:r>
              <a:rPr lang="en-US" dirty="0" smtClean="0"/>
              <a:t>cissors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824162" cy="282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9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2057400" cy="309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67000"/>
            <a:ext cx="2962275" cy="3000375"/>
          </a:xfrm>
        </p:spPr>
      </p:pic>
    </p:spTree>
    <p:extLst>
      <p:ext uri="{BB962C8B-B14F-4D97-AF65-F5344CB8AC3E}">
        <p14:creationId xmlns:p14="http://schemas.microsoft.com/office/powerpoint/2010/main" val="28546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Intravenous </a:t>
            </a:r>
            <a:r>
              <a:rPr lang="en-US" dirty="0" smtClean="0"/>
              <a:t>Drip </a:t>
            </a:r>
            <a:r>
              <a:rPr lang="en-US" dirty="0"/>
              <a:t>S</a:t>
            </a:r>
            <a:r>
              <a:rPr lang="en-US" dirty="0" smtClean="0"/>
              <a:t>et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2057400" cy="309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67000"/>
            <a:ext cx="2962275" cy="3000375"/>
          </a:xfrm>
        </p:spPr>
      </p:pic>
    </p:spTree>
    <p:extLst>
      <p:ext uri="{BB962C8B-B14F-4D97-AF65-F5344CB8AC3E}">
        <p14:creationId xmlns:p14="http://schemas.microsoft.com/office/powerpoint/2010/main" val="28546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385199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Pig Tooth Nipper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385199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6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1800" y="2819400"/>
            <a:ext cx="2057400" cy="278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2" name="Picture 2" descr="http://cart.jorvet.com/storefrontCommerce/imageContent.do?contentKey=2ce081a9-92d9-4538-8195-3c47bfde0c5f&amp;siz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352800"/>
            <a:ext cx="2433394" cy="1905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Mayo-</a:t>
            </a:r>
            <a:r>
              <a:rPr lang="en-US" dirty="0" err="1"/>
              <a:t>H</a:t>
            </a:r>
            <a:r>
              <a:rPr lang="en-US" dirty="0" err="1" smtClean="0"/>
              <a:t>egar</a:t>
            </a:r>
            <a:r>
              <a:rPr lang="en-US" dirty="0" smtClean="0"/>
              <a:t> </a:t>
            </a:r>
            <a:r>
              <a:rPr lang="en-US" dirty="0" smtClean="0"/>
              <a:t>Needle </a:t>
            </a:r>
            <a:r>
              <a:rPr lang="en-US" dirty="0"/>
              <a:t>H</a:t>
            </a:r>
            <a:r>
              <a:rPr lang="en-US" dirty="0" smtClean="0"/>
              <a:t>older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1800" y="2819400"/>
            <a:ext cx="2057400" cy="278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2" name="Picture 2" descr="http://cart.jorvet.com/storefrontCommerce/imageContent.do?contentKey=2ce081a9-92d9-4538-8195-3c47bfde0c5f&amp;siz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352800"/>
            <a:ext cx="2433394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3886200"/>
            <a:ext cx="2484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clamps on needle</a:t>
            </a:r>
          </a:p>
          <a:p>
            <a:r>
              <a:rPr lang="en-US" dirty="0" smtClean="0"/>
              <a:t> holders will have raised </a:t>
            </a:r>
          </a:p>
          <a:p>
            <a:r>
              <a:rPr lang="en-US" dirty="0" smtClean="0"/>
              <a:t>dots instead of lines </a:t>
            </a:r>
          </a:p>
          <a:p>
            <a:r>
              <a:rPr lang="en-US" dirty="0" smtClean="0"/>
              <a:t>like on forceps.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05000" y="3200400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7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64514" name="Picture 2" descr="http://cart.jorvet.com/storefrontCommerce/imageContent.do?contentKey=e0d60edf-bd7e-46be-a485-2bcbc2722fdd&amp;size=PRIM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95600"/>
            <a:ext cx="6369137" cy="1617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4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Needle-Sterilizing </a:t>
            </a:r>
            <a:r>
              <a:rPr lang="en-US" dirty="0"/>
              <a:t>R</a:t>
            </a:r>
            <a:r>
              <a:rPr lang="en-US" dirty="0" smtClean="0"/>
              <a:t>ack  </a:t>
            </a:r>
            <a:endParaRPr lang="en-US" dirty="0"/>
          </a:p>
        </p:txBody>
      </p:sp>
      <p:pic>
        <p:nvPicPr>
          <p:cNvPr id="64514" name="Picture 2" descr="http://cart.jorvet.com/storefrontCommerce/imageContent.do?contentKey=e0d60edf-bd7e-46be-a485-2bcbc2722fdd&amp;size=PRIM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95600"/>
            <a:ext cx="6369137" cy="1617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4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57463"/>
            <a:ext cx="405788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4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2433638"/>
            <a:ext cx="3344437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9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Stethoscope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2433638"/>
            <a:ext cx="3344437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9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cart.jorvet.com/storefrontCommerce/imageContent.do?contentKey=f17d964f-27af-489a-91cf-f3e33766e789&amp;siz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096000" cy="48768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Olson-</a:t>
            </a:r>
            <a:r>
              <a:rPr lang="en-US" dirty="0" err="1"/>
              <a:t>H</a:t>
            </a:r>
            <a:r>
              <a:rPr lang="en-US" dirty="0" err="1" smtClean="0"/>
              <a:t>egar</a:t>
            </a:r>
            <a:r>
              <a:rPr lang="en-US" dirty="0" smtClean="0"/>
              <a:t> </a:t>
            </a:r>
            <a:r>
              <a:rPr lang="en-US" dirty="0" smtClean="0"/>
              <a:t>Needle </a:t>
            </a:r>
            <a:r>
              <a:rPr lang="en-US" dirty="0"/>
              <a:t>H</a:t>
            </a:r>
            <a:r>
              <a:rPr lang="en-US" dirty="0" smtClean="0"/>
              <a:t>older </a:t>
            </a:r>
            <a:r>
              <a:rPr lang="en-US" dirty="0"/>
              <a:t>S</a:t>
            </a:r>
            <a:r>
              <a:rPr lang="en-US" dirty="0" smtClean="0"/>
              <a:t>cissor </a:t>
            </a:r>
            <a:r>
              <a:rPr lang="en-US" dirty="0"/>
              <a:t>C</a:t>
            </a:r>
            <a:r>
              <a:rPr lang="en-US" dirty="0" smtClean="0"/>
              <a:t>ombination </a:t>
            </a:r>
            <a:endParaRPr lang="en-US" dirty="0"/>
          </a:p>
        </p:txBody>
      </p:sp>
      <p:pic>
        <p:nvPicPr>
          <p:cNvPr id="60418" name="Picture 2" descr="http://cart.jorvet.com/storefrontCommerce/imageContent.do?contentKey=f17d964f-27af-489a-91cf-f3e33766e789&amp;siz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0960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76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787078" cy="18632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74459"/>
            <a:ext cx="3810000" cy="1965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59" y="2667000"/>
            <a:ext cx="4233333" cy="1905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Operating </a:t>
            </a:r>
            <a:r>
              <a:rPr lang="en-US" sz="5400" dirty="0" smtClean="0"/>
              <a:t>Scissors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787078" cy="18632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74459"/>
            <a:ext cx="3810000" cy="1965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59" y="2667000"/>
            <a:ext cx="423333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3509962" cy="350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Ophthalmoscope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3509962" cy="350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747962" cy="27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4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Silver </a:t>
            </a:r>
            <a:r>
              <a:rPr lang="en-US" dirty="0" smtClean="0"/>
              <a:t>Nitrate </a:t>
            </a:r>
            <a:r>
              <a:rPr lang="en-US" dirty="0"/>
              <a:t>S</a:t>
            </a:r>
            <a:r>
              <a:rPr lang="en-US" dirty="0" smtClean="0"/>
              <a:t>tick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747962" cy="27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4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Tom </a:t>
            </a:r>
            <a:r>
              <a:rPr lang="en-US" dirty="0" smtClean="0"/>
              <a:t>Cat </a:t>
            </a:r>
            <a:r>
              <a:rPr lang="en-US" dirty="0"/>
              <a:t>C</a:t>
            </a:r>
            <a:r>
              <a:rPr lang="en-US" dirty="0" smtClean="0"/>
              <a:t>atheter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57463"/>
            <a:ext cx="405788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4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900362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Spring </a:t>
            </a:r>
            <a:r>
              <a:rPr lang="en-US" dirty="0" smtClean="0"/>
              <a:t>Mouth </a:t>
            </a:r>
            <a:r>
              <a:rPr lang="en-US" dirty="0"/>
              <a:t>S</a:t>
            </a:r>
            <a:r>
              <a:rPr lang="en-US" dirty="0" smtClean="0"/>
              <a:t>peculum </a:t>
            </a:r>
            <a:r>
              <a:rPr lang="en-US" dirty="0" smtClean="0"/>
              <a:t>or </a:t>
            </a:r>
            <a:r>
              <a:rPr lang="en-US" dirty="0" smtClean="0"/>
              <a:t>Gag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900362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3" y="2590800"/>
            <a:ext cx="209198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6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Tattoo </a:t>
            </a:r>
            <a:r>
              <a:rPr lang="en-US" dirty="0" smtClean="0"/>
              <a:t>Outfit </a:t>
            </a:r>
            <a:r>
              <a:rPr lang="en-US" dirty="0"/>
              <a:t>M</a:t>
            </a:r>
            <a:r>
              <a:rPr lang="en-US" dirty="0" smtClean="0"/>
              <a:t>anual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3" y="2590800"/>
            <a:ext cx="209198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6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66974"/>
            <a:ext cx="364260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4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Taylor </a:t>
            </a:r>
            <a:r>
              <a:rPr lang="en-US" dirty="0" smtClean="0"/>
              <a:t>Percussion </a:t>
            </a:r>
            <a:r>
              <a:rPr lang="en-US" dirty="0"/>
              <a:t>H</a:t>
            </a:r>
            <a:r>
              <a:rPr lang="en-US" dirty="0" smtClean="0"/>
              <a:t>ammer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66974"/>
            <a:ext cx="364260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4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557463"/>
            <a:ext cx="3485342" cy="23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Pet </a:t>
            </a:r>
            <a:r>
              <a:rPr lang="en-US" dirty="0" err="1"/>
              <a:t>P</a:t>
            </a:r>
            <a:r>
              <a:rPr lang="en-US" dirty="0" err="1" smtClean="0"/>
              <a:t>iller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557463"/>
            <a:ext cx="3485342" cy="23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9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http://t2.gstatic.com/images?q=tbn:ANd9GcS0TXQ4ORG5mXLiZQNZRp7i8dwlDNeyNLR0UM5XZcayqr8o3DViJA:classconnection.s3.amazonaws.com/174/flashcards/1753174/jpg/restraint_gloves1345739955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9800"/>
            <a:ext cx="4048125" cy="4048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38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Restraint </a:t>
            </a:r>
            <a:r>
              <a:rPr lang="en-US" dirty="0"/>
              <a:t>G</a:t>
            </a:r>
            <a:r>
              <a:rPr lang="en-US" dirty="0" smtClean="0"/>
              <a:t>loves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http://t2.gstatic.com/images?q=tbn:ANd9GcS0TXQ4ORG5mXLiZQNZRp7i8dwlDNeyNLR0UM5XZcayqr8o3DViJA:classconnection.s3.amazonaws.com/174/flashcards/1753174/jpg/restraint_gloves1345739955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9800"/>
            <a:ext cx="4048125" cy="4048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38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33600"/>
            <a:ext cx="5496393" cy="3657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177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3373438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Oral </a:t>
            </a:r>
            <a:r>
              <a:rPr lang="en-US" dirty="0" smtClean="0"/>
              <a:t>Calf </a:t>
            </a:r>
            <a:r>
              <a:rPr lang="en-US" dirty="0"/>
              <a:t>D</a:t>
            </a:r>
            <a:r>
              <a:rPr lang="en-US" dirty="0" smtClean="0"/>
              <a:t>rencher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3373438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2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43311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Knowles </a:t>
            </a:r>
            <a:r>
              <a:rPr lang="en-US" dirty="0" smtClean="0"/>
              <a:t>Bandage </a:t>
            </a:r>
            <a:r>
              <a:rPr lang="en-US" dirty="0"/>
              <a:t>S</a:t>
            </a:r>
            <a:r>
              <a:rPr lang="en-US" dirty="0" smtClean="0"/>
              <a:t>cissors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43311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1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338388"/>
            <a:ext cx="2731470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Otoscope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338388"/>
            <a:ext cx="2731470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2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Killian </a:t>
            </a:r>
            <a:r>
              <a:rPr lang="en-US" dirty="0" smtClean="0"/>
              <a:t>Vaginal </a:t>
            </a:r>
            <a:r>
              <a:rPr lang="en-US" dirty="0"/>
              <a:t>S</a:t>
            </a:r>
            <a:r>
              <a:rPr lang="en-US" dirty="0" smtClean="0"/>
              <a:t>peculum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524124"/>
            <a:ext cx="3600199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26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Sphygmomanometer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524124"/>
            <a:ext cx="3600199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26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Burdizzo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33600"/>
            <a:ext cx="549639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9529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4" y="2286000"/>
            <a:ext cx="24669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7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Pill </a:t>
            </a:r>
            <a:r>
              <a:rPr lang="en-US" dirty="0" smtClean="0"/>
              <a:t>Splitter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4" y="2286000"/>
            <a:ext cx="24669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07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art.jorvet.com/storefrontCommerce/imageContent.do?contentKey=909bd5fa-b411-4ca1-8978-8e81d5814d89&amp;siz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667500" cy="500062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Polansky </a:t>
            </a:r>
            <a:r>
              <a:rPr lang="en-US" dirty="0" smtClean="0"/>
              <a:t>Canine </a:t>
            </a:r>
            <a:r>
              <a:rPr lang="en-US" dirty="0"/>
              <a:t>V</a:t>
            </a:r>
            <a:r>
              <a:rPr lang="en-US" dirty="0" smtClean="0"/>
              <a:t>aginal Speculum</a:t>
            </a:r>
            <a:endParaRPr lang="en-US" dirty="0"/>
          </a:p>
        </p:txBody>
      </p:sp>
      <p:pic>
        <p:nvPicPr>
          <p:cNvPr id="29698" name="Picture 2" descr="http://cart.jorvet.com/storefrontCommerce/imageContent.do?contentKey=909bd5fa-b411-4ca1-8978-8e81d5814d89&amp;siz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667500" cy="500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41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4690" name="Picture 2" descr="http://t2.gstatic.com/images?q=tbn:ANd9GcSFoPejjcAZ5dg3ifG_3S48L-MM-Gop0NdzPszc7mxD3x8ZRpvV:www.unimed.ch/img/img-aiguillechirusutur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514975" cy="4130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Half </a:t>
            </a:r>
            <a:r>
              <a:rPr lang="en-US" dirty="0" smtClean="0"/>
              <a:t>Circle </a:t>
            </a:r>
            <a:r>
              <a:rPr lang="en-US" dirty="0"/>
              <a:t>C</a:t>
            </a:r>
            <a:r>
              <a:rPr lang="en-US" dirty="0" smtClean="0"/>
              <a:t>utting </a:t>
            </a:r>
            <a:r>
              <a:rPr lang="en-US" dirty="0"/>
              <a:t>E</a:t>
            </a:r>
            <a:r>
              <a:rPr lang="en-US" dirty="0" smtClean="0"/>
              <a:t>dge </a:t>
            </a:r>
            <a:r>
              <a:rPr lang="en-US" dirty="0"/>
              <a:t>S</a:t>
            </a:r>
            <a:r>
              <a:rPr lang="en-US" dirty="0" smtClean="0"/>
              <a:t>uture </a:t>
            </a:r>
            <a:r>
              <a:rPr lang="en-US" dirty="0"/>
              <a:t>N</a:t>
            </a:r>
            <a:r>
              <a:rPr lang="en-US" dirty="0" smtClean="0"/>
              <a:t>eedle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4690" name="Picture 2" descr="http://t2.gstatic.com/images?q=tbn:ANd9GcSFoPejjcAZ5dg3ifG_3S48L-MM-Gop0NdzPszc7mxD3x8ZRpvV:www.unimed.ch/img/img-aiguillechirusutur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514975" cy="4130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33600"/>
            <a:ext cx="3740033" cy="37338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Pole </a:t>
            </a:r>
            <a:r>
              <a:rPr lang="en-US" dirty="0" smtClean="0"/>
              <a:t>Syringe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57400"/>
            <a:ext cx="3740033" cy="3733800"/>
          </a:xfrm>
        </p:spPr>
      </p:pic>
    </p:spTree>
    <p:extLst>
      <p:ext uri="{BB962C8B-B14F-4D97-AF65-F5344CB8AC3E}">
        <p14:creationId xmlns:p14="http://schemas.microsoft.com/office/powerpoint/2010/main" val="851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2" y="2362200"/>
            <a:ext cx="210442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2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Tarter Scrapers </a:t>
            </a:r>
            <a:r>
              <a:rPr lang="en-US" dirty="0"/>
              <a:t>S</a:t>
            </a:r>
            <a:r>
              <a:rPr lang="en-US" dirty="0" smtClean="0"/>
              <a:t>ingle </a:t>
            </a:r>
            <a:r>
              <a:rPr lang="en-US" dirty="0"/>
              <a:t>E</a:t>
            </a:r>
            <a:r>
              <a:rPr lang="en-US" dirty="0" smtClean="0"/>
              <a:t>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2" y="2362200"/>
            <a:ext cx="210442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2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4" y="2609850"/>
            <a:ext cx="361440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6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476500"/>
            <a:ext cx="27813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4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Reimer Emasculator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476500"/>
            <a:ext cx="27813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4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145971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Refractometer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145971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6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747962" cy="27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3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Scalpel </a:t>
            </a:r>
            <a:r>
              <a:rPr lang="en-US" dirty="0" smtClean="0"/>
              <a:t>Handle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747962" cy="27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3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93836"/>
            <a:ext cx="3298647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Rectal </a:t>
            </a:r>
            <a:r>
              <a:rPr lang="en-US" dirty="0" smtClean="0"/>
              <a:t>Prolapse </a:t>
            </a:r>
            <a:r>
              <a:rPr lang="en-US" dirty="0"/>
              <a:t>R</a:t>
            </a:r>
            <a:r>
              <a:rPr lang="en-US" dirty="0" smtClean="0"/>
              <a:t>ing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93836"/>
            <a:ext cx="3298647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6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662362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5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Barnes Dehorner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662362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5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Transfer </a:t>
            </a:r>
            <a:r>
              <a:rPr lang="en-US" dirty="0" smtClean="0"/>
              <a:t>Needle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4" y="2609850"/>
            <a:ext cx="361440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6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6547877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cart.jorvet.com/storefrontCommerce/imageContent.do?contentKey=1924541c-5814-47ea-877a-953038c85707&amp;siz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6667500" cy="19431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Bone-Plate Bender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6547877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cart.jorvet.com/storefrontCommerce/imageContent.do?contentKey=1924541c-5814-47ea-877a-953038c85707&amp;siz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6667500" cy="194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20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http://t1.gstatic.com/images?q=tbn:ANd9GcTEmT7KPbqBR11cdxOwFW-XH3vGatMCHsPylBW2umdaekBQmET0:bravopak.com/cpanel/pimgs/Simg/s_6-VE-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667000"/>
            <a:ext cx="2819400" cy="2819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4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Teat </a:t>
            </a:r>
            <a:r>
              <a:rPr lang="en-US" dirty="0" smtClean="0"/>
              <a:t>Slitter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http://t1.gstatic.com/images?q=tbn:ANd9GcTEmT7KPbqBR11cdxOwFW-XH3vGatMCHsPylBW2umdaekBQmET0:bravopak.com/cpanel/pimgs/Simg/s_6-VE-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667000"/>
            <a:ext cx="2819400" cy="2819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4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7029">
            <a:off x="2195449" y="706136"/>
            <a:ext cx="1521698" cy="637899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Castroviejo </a:t>
            </a:r>
            <a:r>
              <a:rPr lang="en-US" dirty="0"/>
              <a:t>N</a:t>
            </a:r>
            <a:r>
              <a:rPr lang="en-US" dirty="0" smtClean="0"/>
              <a:t>eedle </a:t>
            </a:r>
            <a:r>
              <a:rPr lang="en-US" dirty="0"/>
              <a:t>H</a:t>
            </a:r>
            <a:r>
              <a:rPr lang="en-US" dirty="0" smtClean="0"/>
              <a:t>older with Catch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7029">
            <a:off x="2195449" y="706136"/>
            <a:ext cx="1521698" cy="637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600200"/>
            <a:ext cx="40767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</a:t>
            </a:r>
            <a:r>
              <a:rPr lang="en-US" dirty="0" smtClean="0"/>
              <a:t>Rasp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600200"/>
            <a:ext cx="40767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586162" cy="358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4114800" cy="40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Ambu</a:t>
            </a:r>
            <a:r>
              <a:rPr lang="en-US" dirty="0" smtClean="0"/>
              <a:t> Bag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586162" cy="358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4114800" cy="40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76772"/>
            <a:ext cx="3581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5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49" y="2414588"/>
            <a:ext cx="3028951" cy="273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6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Twitch-Chain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49" y="2414588"/>
            <a:ext cx="3028951" cy="273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6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3298" name="Picture 2" descr="http://t1.gstatic.com/images?q=tbn:ANd9GcSbLvGaCPxB_vWw6lZbUy4fg6hzRxwEL7qoqO8qnMsEmpfLE0m6:www.valleyvet.com/group_images/22417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86200"/>
            <a:ext cx="3505200" cy="1780420"/>
          </a:xfrm>
          <a:prstGeom prst="rect">
            <a:avLst/>
          </a:prstGeom>
          <a:noFill/>
        </p:spPr>
      </p:pic>
      <p:pic>
        <p:nvPicPr>
          <p:cNvPr id="181252" name="Picture 4" descr="http://cart.jorvet.com/storefrontCommerce/imageContent.do?contentKey=bd78a217-7cf9-44c0-a2d1-4970df207e13&amp;size=PRIM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81200"/>
            <a:ext cx="2743200" cy="20574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Veta-Matic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ose </a:t>
            </a:r>
            <a:r>
              <a:rPr lang="en-US" dirty="0"/>
              <a:t>S</a:t>
            </a:r>
            <a:r>
              <a:rPr lang="en-US" dirty="0" smtClean="0"/>
              <a:t>yringe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3298" name="Picture 2" descr="http://t1.gstatic.com/images?q=tbn:ANd9GcSbLvGaCPxB_vWw6lZbUy4fg6hzRxwEL7qoqO8qnMsEmpfLE0m6:www.valleyvet.com/group_images/22417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86200"/>
            <a:ext cx="3505200" cy="1780420"/>
          </a:xfrm>
          <a:prstGeom prst="rect">
            <a:avLst/>
          </a:prstGeom>
          <a:noFill/>
        </p:spPr>
      </p:pic>
      <p:pic>
        <p:nvPicPr>
          <p:cNvPr id="181252" name="Picture 4" descr="http://cart.jorvet.com/storefrontCommerce/imageContent.do?contentKey=bd78a217-7cf9-44c0-a2d1-4970df207e13&amp;size=PRIM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81200"/>
            <a:ext cx="27432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84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ww.cardinal.com/us/en/distributedproducts/images/8/88-034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514600"/>
            <a:ext cx="5715000" cy="2638426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Backaus</a:t>
            </a:r>
            <a:r>
              <a:rPr lang="en-US" dirty="0" smtClean="0"/>
              <a:t> Towel Forceps</a:t>
            </a:r>
            <a:endParaRPr lang="en-US" dirty="0"/>
          </a:p>
        </p:txBody>
      </p:sp>
      <p:pic>
        <p:nvPicPr>
          <p:cNvPr id="93186" name="Picture 2" descr="http://www.cardinal.com/us/en/distributedproducts/images/8/88-034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514600"/>
            <a:ext cx="5715000" cy="2638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95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2466974"/>
            <a:ext cx="4538662" cy="368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5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 Notcher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2466974"/>
            <a:ext cx="4538662" cy="368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5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3238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7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Balling Gun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3238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7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X-Ray </a:t>
            </a:r>
            <a:r>
              <a:rPr lang="en-US" dirty="0" smtClean="0"/>
              <a:t>Measuring </a:t>
            </a:r>
            <a:r>
              <a:rPr lang="en-US" dirty="0"/>
              <a:t>C</a:t>
            </a:r>
            <a:r>
              <a:rPr lang="en-US" dirty="0" smtClean="0"/>
              <a:t>aliper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76772"/>
            <a:ext cx="3581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5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28800"/>
            <a:ext cx="4519612" cy="339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29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Rumen Magnet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28800"/>
            <a:ext cx="4519612" cy="339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94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t0.gstatic.com/images?q=tbn:ANd9GcSSA7T4nGg6e1DXIiCKqNiHli7bYhQTLdDlYsCIbyGYmtJw5hGa:classconnection.s3.amazonaws.com/174/flashcards/1753174/jpg/dental_tooth_punch1345738610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81200"/>
            <a:ext cx="5219700" cy="414261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</a:t>
            </a:r>
            <a:r>
              <a:rPr lang="en-US" dirty="0" smtClean="0"/>
              <a:t>Tooth </a:t>
            </a:r>
            <a:r>
              <a:rPr lang="en-US" dirty="0"/>
              <a:t>P</a:t>
            </a:r>
            <a:r>
              <a:rPr lang="en-US" dirty="0" smtClean="0"/>
              <a:t>unch</a:t>
            </a:r>
            <a:endParaRPr lang="en-US" dirty="0"/>
          </a:p>
        </p:txBody>
      </p:sp>
      <p:pic>
        <p:nvPicPr>
          <p:cNvPr id="86018" name="Picture 2" descr="http://t0.gstatic.com/images?q=tbn:ANd9GcSSA7T4nGg6e1DXIiCKqNiHli7bYhQTLdDlYsCIbyGYmtJw5hGa:classconnection.s3.amazonaws.com/174/flashcards/1753174/jpg/dental_tooth_punch1345738610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81200"/>
            <a:ext cx="5219700" cy="4142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16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649" y="1600200"/>
            <a:ext cx="559670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</a:t>
            </a:r>
            <a:r>
              <a:rPr lang="en-US" dirty="0" smtClean="0"/>
              <a:t>Probe </a:t>
            </a:r>
            <a:r>
              <a:rPr lang="en-US" dirty="0" smtClean="0"/>
              <a:t>and </a:t>
            </a:r>
            <a:r>
              <a:rPr lang="en-US" dirty="0" smtClean="0"/>
              <a:t>Explorer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559670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2" name="Picture 2" descr="http://cart.jorvet.com/storefrontCommerce/imageContent.do?contentKey=7243bbf9-e480-41a1-aabf-b303a2bd2110&amp;size=PRIM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295400"/>
            <a:ext cx="790575" cy="4706679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Cornell </a:t>
            </a:r>
            <a:r>
              <a:rPr lang="en-US" dirty="0" smtClean="0"/>
              <a:t>Teat </a:t>
            </a:r>
            <a:r>
              <a:rPr lang="en-US" dirty="0"/>
              <a:t>C</a:t>
            </a:r>
            <a:r>
              <a:rPr lang="en-US" dirty="0" smtClean="0"/>
              <a:t>urette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2" name="Picture 2" descr="http://cart.jorvet.com/storefrontCommerce/imageContent.do?contentKey=7243bbf9-e480-41a1-aabf-b303a2bd2110&amp;size=PRIM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295400"/>
            <a:ext cx="790575" cy="4706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88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4158528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Three </a:t>
            </a:r>
            <a:r>
              <a:rPr lang="en-US" dirty="0" smtClean="0"/>
              <a:t>Way </a:t>
            </a:r>
            <a:r>
              <a:rPr lang="en-US" dirty="0"/>
              <a:t>S</a:t>
            </a:r>
            <a:r>
              <a:rPr lang="en-US" dirty="0" smtClean="0"/>
              <a:t>top </a:t>
            </a:r>
            <a:r>
              <a:rPr lang="en-US" dirty="0"/>
              <a:t>C</a:t>
            </a:r>
            <a:r>
              <a:rPr lang="en-US" dirty="0" smtClean="0"/>
              <a:t>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4158528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585" y="1676400"/>
            <a:ext cx="4920829" cy="37528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505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66938" y="1290662"/>
            <a:ext cx="3667125" cy="48958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25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Spay Hook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66938" y="1290662"/>
            <a:ext cx="3667125" cy="48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718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357437"/>
            <a:ext cx="2595563" cy="25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2791373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1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Twitch-Humane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357437"/>
            <a:ext cx="2595563" cy="25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2791373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1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69686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5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Cell </a:t>
            </a:r>
            <a:r>
              <a:rPr lang="en-US" dirty="0"/>
              <a:t>C</a:t>
            </a:r>
            <a:r>
              <a:rPr lang="en-US" dirty="0" smtClean="0"/>
              <a:t>ounter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69686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5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335509" cy="347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1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</a:t>
            </a:r>
            <a:r>
              <a:rPr lang="en-US" dirty="0"/>
              <a:t>D</a:t>
            </a:r>
            <a:r>
              <a:rPr lang="en-US" dirty="0" smtClean="0"/>
              <a:t>ose </a:t>
            </a:r>
            <a:r>
              <a:rPr lang="en-US" dirty="0"/>
              <a:t>S</a:t>
            </a:r>
            <a:r>
              <a:rPr lang="en-US" dirty="0" smtClean="0"/>
              <a:t>yringe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335509" cy="347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1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26" y="2209800"/>
            <a:ext cx="34671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Doppler </a:t>
            </a:r>
            <a:r>
              <a:rPr lang="en-US" dirty="0" smtClean="0"/>
              <a:t>Ultrasonic </a:t>
            </a:r>
            <a:r>
              <a:rPr lang="en-US" dirty="0"/>
              <a:t>B</a:t>
            </a:r>
            <a:r>
              <a:rPr lang="en-US" dirty="0" smtClean="0"/>
              <a:t>lood </a:t>
            </a:r>
            <a:r>
              <a:rPr lang="en-US" dirty="0"/>
              <a:t>F</a:t>
            </a:r>
            <a:r>
              <a:rPr lang="en-US" dirty="0" smtClean="0"/>
              <a:t>low </a:t>
            </a:r>
            <a:r>
              <a:rPr lang="en-US" dirty="0"/>
              <a:t>M</a:t>
            </a:r>
            <a:r>
              <a:rPr lang="en-US" dirty="0" smtClean="0"/>
              <a:t>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26" y="2209800"/>
            <a:ext cx="34671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 Loop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585" y="1676400"/>
            <a:ext cx="4920829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836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433762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674" name="Picture 2" descr="http://cart.jorvet.com/storefrontCommerce/imageContent.do?contentKey=55a898ce-fa65-4231-acfb-5e22e356ac2f&amp;size=PRIM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352800"/>
            <a:ext cx="3733800" cy="280035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Drench-</a:t>
            </a:r>
            <a:r>
              <a:rPr lang="en-US" dirty="0" err="1"/>
              <a:t>M</a:t>
            </a:r>
            <a:r>
              <a:rPr lang="en-US" dirty="0" err="1" smtClean="0"/>
              <a:t>atic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ose </a:t>
            </a:r>
            <a:r>
              <a:rPr lang="en-US" dirty="0"/>
              <a:t>S</a:t>
            </a:r>
            <a:r>
              <a:rPr lang="en-US" dirty="0" smtClean="0"/>
              <a:t>yringe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433762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674" name="Picture 2" descr="http://cart.jorvet.com/storefrontCommerce/imageContent.do?contentKey=55a898ce-fa65-4231-acfb-5e22e356ac2f&amp;size=PRIM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352800"/>
            <a:ext cx="3733800" cy="280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46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200"/>
            <a:ext cx="5890704" cy="2556669"/>
          </a:xfrm>
        </p:spPr>
      </p:pic>
    </p:spTree>
    <p:extLst>
      <p:ext uri="{BB962C8B-B14F-4D97-AF65-F5344CB8AC3E}">
        <p14:creationId xmlns:p14="http://schemas.microsoft.com/office/powerpoint/2010/main" val="20416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Adson Tissue Forceps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200"/>
            <a:ext cx="5890704" cy="2556669"/>
          </a:xfrm>
        </p:spPr>
      </p:pic>
    </p:spTree>
    <p:extLst>
      <p:ext uri="{BB962C8B-B14F-4D97-AF65-F5344CB8AC3E}">
        <p14:creationId xmlns:p14="http://schemas.microsoft.com/office/powerpoint/2010/main" val="22161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2578" name="Picture 2" descr="http://cart.jorvet.com/storefrontCommerce/imageContent.do?contentKey=a56591a7-ba6f-470e-948f-0c7ca7cb696a&amp;size=PRIM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733800"/>
            <a:ext cx="6160168" cy="4572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Fecal </a:t>
            </a:r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2578" name="Picture 2" descr="http://cart.jorvet.com/storefrontCommerce/imageContent.do?contentKey=a56591a7-ba6f-470e-948f-0c7ca7cb696a&amp;size=PRIM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733800"/>
            <a:ext cx="6160168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63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3814762" cy="381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6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</a:t>
            </a:r>
            <a:r>
              <a:rPr lang="en-US" dirty="0" smtClean="0"/>
              <a:t>Monitor </a:t>
            </a:r>
            <a:r>
              <a:rPr lang="en-US" dirty="0"/>
              <a:t>C</a:t>
            </a:r>
            <a:r>
              <a:rPr lang="en-US" dirty="0" smtClean="0"/>
              <a:t>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3814762" cy="381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6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4515916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2" name="Picture 2" descr="http://cart.jorvet.com/storefrontCommerce/imageContent.do?contentKey=b91c6231-97dd-496d-a3d6-b549fd3cf03c&amp;size=PRIM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4191000" cy="2733973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Vagina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4515916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2" name="Picture 2" descr="http://cart.jorvet.com/storefrontCommerce/imageContent.do?contentKey=b91c6231-97dd-496d-a3d6-b549fd3cf03c&amp;size=PRIM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4191000" cy="2733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12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5194173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3749186" cy="28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0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Elizabethan </a:t>
            </a:r>
            <a:r>
              <a:rPr lang="en-US" dirty="0" smtClean="0"/>
              <a:t>Collar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3749186" cy="28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0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2547937" cy="382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0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 </a:t>
            </a:r>
            <a:r>
              <a:rPr lang="en-US" dirty="0" smtClean="0"/>
              <a:t>Snare </a:t>
            </a:r>
            <a:r>
              <a:rPr lang="en-US" dirty="0" smtClean="0"/>
              <a:t>or </a:t>
            </a:r>
            <a:r>
              <a:rPr lang="en-US" dirty="0" smtClean="0"/>
              <a:t>Capture </a:t>
            </a:r>
            <a:r>
              <a:rPr lang="en-US" dirty="0"/>
              <a:t>P</a:t>
            </a:r>
            <a:r>
              <a:rPr lang="en-US" dirty="0" smtClean="0"/>
              <a:t>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2547937" cy="382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0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40165"/>
            <a:ext cx="4152900" cy="255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40165"/>
            <a:ext cx="4152900" cy="255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57400"/>
            <a:ext cx="4881957" cy="332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White Emasculator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57400"/>
            <a:ext cx="4881957" cy="332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895801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895801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All-In-One </a:t>
            </a:r>
            <a:r>
              <a:rPr lang="en-US" dirty="0"/>
              <a:t>C</a:t>
            </a:r>
            <a:r>
              <a:rPr lang="en-US" dirty="0" smtClean="0"/>
              <a:t>astrator</a:t>
            </a:r>
            <a:r>
              <a:rPr lang="en-US" dirty="0" smtClean="0"/>
              <a:t>, Docker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Ear </a:t>
            </a:r>
            <a:r>
              <a:rPr lang="en-US" dirty="0"/>
              <a:t>M</a:t>
            </a:r>
            <a:r>
              <a:rPr lang="en-US" dirty="0" smtClean="0"/>
              <a:t>arker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5194173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045200" cy="38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Feline </a:t>
            </a:r>
            <a:r>
              <a:rPr lang="en-US" dirty="0" smtClean="0"/>
              <a:t>Restraint </a:t>
            </a:r>
            <a:r>
              <a:rPr lang="en-US" dirty="0"/>
              <a:t>B</a:t>
            </a:r>
            <a:r>
              <a:rPr lang="en-US" dirty="0" smtClean="0"/>
              <a:t>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045200" cy="38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46" name="Picture 2" descr="http://cart.jorvet.com/storefrontCommerce/imageContent.do?contentKey=5bb2f321-e13b-4e8c-be13-1654d9895ab4&amp;siz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4114800" cy="2480637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Endotracheal 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46" name="Picture 2" descr="http://cart.jorvet.com/storefrontCommerce/imageContent.do?contentKey=5bb2f321-e13b-4e8c-be13-1654d9895ab4&amp;siz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4114800" cy="2480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5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776761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37211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</a:t>
            </a:r>
            <a:r>
              <a:rPr lang="en-US" dirty="0" smtClean="0"/>
              <a:t>Speculum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776761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37211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390900" cy="388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0" name="Picture 2" descr="http://cart.jorvet.com/storefrontCommerce/imageContent.do?contentKey=49b08ea9-4108-4bc9-94c2-049cfcaf7d1b&amp;siz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4016986" cy="4022725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Esophageal </a:t>
            </a:r>
            <a:r>
              <a:rPr lang="en-US" dirty="0" smtClean="0"/>
              <a:t>Stethoscope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390900" cy="388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0" name="Picture 2" descr="http://cart.jorvet.com/storefrontCommerce/imageContent.do?contentKey=49b08ea9-4108-4bc9-94c2-049cfcaf7d1b&amp;siz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4016986" cy="4022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4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4718032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8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</a:t>
            </a:r>
            <a:r>
              <a:rPr lang="en-US" dirty="0" smtClean="0"/>
              <a:t>Canine </a:t>
            </a:r>
            <a:r>
              <a:rPr lang="en-US" dirty="0"/>
              <a:t>C</a:t>
            </a:r>
            <a:r>
              <a:rPr lang="en-US" dirty="0" smtClean="0"/>
              <a:t>atheter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4718032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8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5791200" cy="426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14623"/>
            <a:ext cx="6056059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0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</a:t>
            </a:r>
            <a:r>
              <a:rPr lang="en-US" dirty="0" smtClean="0"/>
              <a:t>Extractor(Calf </a:t>
            </a:r>
            <a:r>
              <a:rPr lang="en-US" dirty="0"/>
              <a:t>P</a:t>
            </a:r>
            <a:r>
              <a:rPr lang="en-US" dirty="0" smtClean="0"/>
              <a:t>uller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14623"/>
            <a:ext cx="6056059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0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9243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7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Drench </a:t>
            </a:r>
            <a:r>
              <a:rPr lang="en-US" dirty="0" smtClean="0"/>
              <a:t>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9243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7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86050"/>
            <a:ext cx="4679217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4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 </a:t>
            </a:r>
            <a:r>
              <a:rPr lang="en-US" dirty="0" smtClean="0"/>
              <a:t>Curved </a:t>
            </a:r>
            <a:r>
              <a:rPr lang="en-US" dirty="0"/>
              <a:t>T</a:t>
            </a:r>
            <a:r>
              <a:rPr lang="en-US" dirty="0" smtClean="0"/>
              <a:t>issue </a:t>
            </a:r>
            <a:r>
              <a:rPr lang="en-US" dirty="0"/>
              <a:t>F</a:t>
            </a:r>
            <a:r>
              <a:rPr lang="en-US" dirty="0" smtClean="0"/>
              <a:t>orceps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86050"/>
            <a:ext cx="4679217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4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cart.jorvet.com/storefrontCommerce/imageContent.do?contentKey=d219fdd9-665f-4bbf-b98d-3a3023b05d57&amp;siz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124700" cy="4905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88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Groove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cart.jorvet.com/storefrontCommerce/imageContent.do?contentKey=d219fdd9-665f-4bbf-b98d-3a3023b05d57&amp;siz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124700" cy="4905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88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479107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3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Guillotine </a:t>
            </a:r>
            <a:r>
              <a:rPr lang="en-US" dirty="0" smtClean="0"/>
              <a:t>Nail </a:t>
            </a:r>
            <a:r>
              <a:rPr lang="en-US" dirty="0"/>
              <a:t>T</a:t>
            </a:r>
            <a:r>
              <a:rPr lang="en-US" dirty="0" smtClean="0"/>
              <a:t>rimmer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479107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3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Alligator </a:t>
            </a:r>
            <a:r>
              <a:rPr lang="en-US" dirty="0" smtClean="0"/>
              <a:t>Forceps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5791200" cy="426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014356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4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Half </a:t>
            </a:r>
            <a:r>
              <a:rPr lang="en-US" dirty="0" smtClean="0"/>
              <a:t>Circle </a:t>
            </a:r>
            <a:r>
              <a:rPr lang="en-US" dirty="0"/>
              <a:t>T</a:t>
            </a:r>
            <a:r>
              <a:rPr lang="en-US" dirty="0" smtClean="0"/>
              <a:t>aper </a:t>
            </a:r>
            <a:r>
              <a:rPr lang="en-US" dirty="0"/>
              <a:t>P</a:t>
            </a:r>
            <a:r>
              <a:rPr lang="en-US" dirty="0" smtClean="0"/>
              <a:t>oint </a:t>
            </a:r>
            <a:r>
              <a:rPr lang="en-US" dirty="0"/>
              <a:t>S</a:t>
            </a:r>
            <a:r>
              <a:rPr lang="en-US" dirty="0" smtClean="0"/>
              <a:t>uture </a:t>
            </a:r>
            <a:r>
              <a:rPr lang="en-US" dirty="0"/>
              <a:t>N</a:t>
            </a:r>
            <a:r>
              <a:rPr lang="en-US" dirty="0" smtClean="0"/>
              <a:t>eedle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014356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4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31623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4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Holzheimer</a:t>
            </a:r>
            <a:r>
              <a:rPr lang="en-US" dirty="0" smtClean="0"/>
              <a:t> </a:t>
            </a:r>
            <a:r>
              <a:rPr lang="en-US" dirty="0" smtClean="0"/>
              <a:t>Retractor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31623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4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7800" y="1828800"/>
            <a:ext cx="3886200" cy="3886200"/>
          </a:xfrm>
        </p:spPr>
      </p:pic>
      <p:pic>
        <p:nvPicPr>
          <p:cNvPr id="111618" name="Picture 2" descr="http://cart.jorvet.com/storefrontCommerce/imageContent.do?contentKey=2e1b4116-2576-415c-93c2-17ae742bf05c&amp;siz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61511">
            <a:off x="649489" y="2036905"/>
            <a:ext cx="4582549" cy="4019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46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Halstead </a:t>
            </a:r>
            <a:r>
              <a:rPr lang="en-US" dirty="0" smtClean="0"/>
              <a:t>Mosquito </a:t>
            </a:r>
            <a:r>
              <a:rPr lang="en-US" dirty="0"/>
              <a:t>F</a:t>
            </a:r>
            <a:r>
              <a:rPr lang="en-US" dirty="0" smtClean="0"/>
              <a:t>orceps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7800" y="1828800"/>
            <a:ext cx="3886200" cy="3886200"/>
          </a:xfrm>
        </p:spPr>
      </p:pic>
      <p:pic>
        <p:nvPicPr>
          <p:cNvPr id="111618" name="Picture 2" descr="http://cart.jorvet.com/storefrontCommerce/imageContent.do?contentKey=2e1b4116-2576-415c-93c2-17ae742bf05c&amp;siz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61511">
            <a:off x="649489" y="2036905"/>
            <a:ext cx="4582549" cy="40195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1752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Curved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2133600"/>
            <a:ext cx="91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05000"/>
            <a:ext cx="3886200" cy="3886200"/>
          </a:xfrm>
        </p:spPr>
      </p:pic>
      <p:pic>
        <p:nvPicPr>
          <p:cNvPr id="109570" name="Picture 2" descr="http://t2.gstatic.com/images?q=tbn:ANd9GcRwZ3NwGLS2eyvZsy-zB4zQDtWETebHHtg-yz9rOq0yIG2_hXRPKg:dentalfactory.net/13-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09800"/>
            <a:ext cx="1800225" cy="3338600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Hartman </a:t>
            </a:r>
            <a:r>
              <a:rPr lang="en-US" dirty="0" smtClean="0"/>
              <a:t>Mosquito </a:t>
            </a:r>
            <a:r>
              <a:rPr lang="en-US" dirty="0" smtClean="0"/>
              <a:t>Forceps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05000"/>
            <a:ext cx="3886200" cy="3886200"/>
          </a:xfrm>
        </p:spPr>
      </p:pic>
      <p:pic>
        <p:nvPicPr>
          <p:cNvPr id="109570" name="Picture 2" descr="http://t2.gstatic.com/images?q=tbn:ANd9GcRwZ3NwGLS2eyvZsy-zB4zQDtWETebHHtg-yz9rOq0yIG2_hXRPKg:dentalfactory.net/13-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09800"/>
            <a:ext cx="1800225" cy="3338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2590800"/>
            <a:ext cx="91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Straight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2590800"/>
            <a:ext cx="85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Curved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4572000"/>
            <a:ext cx="396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Handles are shorter</a:t>
            </a:r>
          </a:p>
          <a:p>
            <a:r>
              <a:rPr lang="en-US" dirty="0" smtClean="0"/>
              <a:t> than on the Halstead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324600" y="38862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4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88158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7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Hemacytometer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88158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7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1783</TotalTime>
  <Words>309</Words>
  <Application>Microsoft Office PowerPoint</Application>
  <PresentationFormat>On-screen Show (4:3)</PresentationFormat>
  <Paragraphs>111</Paragraphs>
  <Slides>199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199</vt:i4>
      </vt:variant>
    </vt:vector>
  </HeadingPairs>
  <TitlesOfParts>
    <vt:vector size="202" baseType="lpstr">
      <vt:lpstr>Arial</vt:lpstr>
      <vt:lpstr>Calibri</vt:lpstr>
      <vt:lpstr>Office Theme</vt:lpstr>
      <vt:lpstr>Vet Tech Instruments</vt:lpstr>
      <vt:lpstr>PowerPoint Presentation</vt:lpstr>
      <vt:lpstr>X-Ray Measuring Caliper </vt:lpstr>
      <vt:lpstr>PowerPoint Presentation</vt:lpstr>
      <vt:lpstr>Lens Loop</vt:lpstr>
      <vt:lpstr>PowerPoint Presentation</vt:lpstr>
      <vt:lpstr>All-In-One Castrator, Docker  and Ear Marker</vt:lpstr>
      <vt:lpstr>PowerPoint Presentation</vt:lpstr>
      <vt:lpstr>Alligator Forceps</vt:lpstr>
      <vt:lpstr>PowerPoint Presentation</vt:lpstr>
      <vt:lpstr>Wood’s Light</vt:lpstr>
      <vt:lpstr>PowerPoint Presentation</vt:lpstr>
      <vt:lpstr>Autoclave</vt:lpstr>
      <vt:lpstr>PowerPoint Presentation</vt:lpstr>
      <vt:lpstr>Tom Cat Catheter </vt:lpstr>
      <vt:lpstr>PowerPoint Presentation</vt:lpstr>
      <vt:lpstr>Burdizzo</vt:lpstr>
      <vt:lpstr>PowerPoint Presentation</vt:lpstr>
      <vt:lpstr>Transfer Needle </vt:lpstr>
      <vt:lpstr>PowerPoint Presentation</vt:lpstr>
      <vt:lpstr>Twitch-Chain</vt:lpstr>
      <vt:lpstr>PowerPoint Presentation</vt:lpstr>
      <vt:lpstr>Veta-Matic Dose Syringe</vt:lpstr>
      <vt:lpstr>PowerPoint Presentation</vt:lpstr>
      <vt:lpstr>Backaus Towel Forceps</vt:lpstr>
      <vt:lpstr>PowerPoint Presentation</vt:lpstr>
      <vt:lpstr>Ear Notcher</vt:lpstr>
      <vt:lpstr>PowerPoint Presentation</vt:lpstr>
      <vt:lpstr>Balling Gun</vt:lpstr>
      <vt:lpstr>PowerPoint Presentation</vt:lpstr>
      <vt:lpstr>Rumen Magnet</vt:lpstr>
      <vt:lpstr>PowerPoint Presentation</vt:lpstr>
      <vt:lpstr>Dental Tooth Punch</vt:lpstr>
      <vt:lpstr>PowerPoint Presentation</vt:lpstr>
      <vt:lpstr>Depth Probe and Explorer</vt:lpstr>
      <vt:lpstr>PowerPoint Presentation</vt:lpstr>
      <vt:lpstr>Cornell Teat Curette</vt:lpstr>
      <vt:lpstr>PowerPoint Presentation</vt:lpstr>
      <vt:lpstr>Three Way Stop Cock</vt:lpstr>
      <vt:lpstr>PowerPoint Presentation</vt:lpstr>
      <vt:lpstr>Spay Hook</vt:lpstr>
      <vt:lpstr>PowerPoint Presentation</vt:lpstr>
      <vt:lpstr>Twitch-Humane </vt:lpstr>
      <vt:lpstr>PowerPoint Presentation</vt:lpstr>
      <vt:lpstr>Differential Cell Counter</vt:lpstr>
      <vt:lpstr>PowerPoint Presentation</vt:lpstr>
      <vt:lpstr>Automatic Dose Syringe</vt:lpstr>
      <vt:lpstr>PowerPoint Presentation</vt:lpstr>
      <vt:lpstr>Doppler Ultrasonic Blood Flow Monitor</vt:lpstr>
      <vt:lpstr>PowerPoint Presentation</vt:lpstr>
      <vt:lpstr>Drench-Matic Dose Syringe</vt:lpstr>
      <vt:lpstr>PowerPoint Presentation</vt:lpstr>
      <vt:lpstr>Brown Adson Tissue Forceps</vt:lpstr>
      <vt:lpstr>PowerPoint Presentation</vt:lpstr>
      <vt:lpstr>Fecal Loop</vt:lpstr>
      <vt:lpstr>PowerPoint Presentation</vt:lpstr>
      <vt:lpstr>ECG Monitor Combination</vt:lpstr>
      <vt:lpstr>PowerPoint Presentation</vt:lpstr>
      <vt:lpstr>Artificial Vagina</vt:lpstr>
      <vt:lpstr>PowerPoint Presentation</vt:lpstr>
      <vt:lpstr>Elizabethan Collar</vt:lpstr>
      <vt:lpstr>PowerPoint Presentation</vt:lpstr>
      <vt:lpstr>Dog Snare or Capture Pole</vt:lpstr>
      <vt:lpstr>PowerPoint Presentation</vt:lpstr>
      <vt:lpstr>Elastrator</vt:lpstr>
      <vt:lpstr>PowerPoint Presentation</vt:lpstr>
      <vt:lpstr> White Emasculator</vt:lpstr>
      <vt:lpstr>PowerPoint Presentation</vt:lpstr>
      <vt:lpstr>Endoscope</vt:lpstr>
      <vt:lpstr>PowerPoint Presentation</vt:lpstr>
      <vt:lpstr>Feline Restraint Bag</vt:lpstr>
      <vt:lpstr>PowerPoint Presentation</vt:lpstr>
      <vt:lpstr>Endotracheal Tube</vt:lpstr>
      <vt:lpstr>PowerPoint Presentation</vt:lpstr>
      <vt:lpstr>Eye Speculum</vt:lpstr>
      <vt:lpstr>PowerPoint Presentation</vt:lpstr>
      <vt:lpstr>Esophageal Stethoscope</vt:lpstr>
      <vt:lpstr>PowerPoint Presentation</vt:lpstr>
      <vt:lpstr>Female Canine Catheter</vt:lpstr>
      <vt:lpstr>PowerPoint Presentation</vt:lpstr>
      <vt:lpstr>Fetal Extractor(Calf Puller)</vt:lpstr>
      <vt:lpstr>PowerPoint Presentation</vt:lpstr>
      <vt:lpstr>Drench Pump</vt:lpstr>
      <vt:lpstr>PowerPoint Presentation</vt:lpstr>
      <vt:lpstr>Half Curved Tissue Forceps</vt:lpstr>
      <vt:lpstr>PowerPoint Presentation</vt:lpstr>
      <vt:lpstr>Groove Director</vt:lpstr>
      <vt:lpstr>PowerPoint Presentation</vt:lpstr>
      <vt:lpstr>Guillotine Nail Trimmer</vt:lpstr>
      <vt:lpstr>PowerPoint Presentation</vt:lpstr>
      <vt:lpstr>Half Circle Taper Point Suture Needle</vt:lpstr>
      <vt:lpstr>PowerPoint Presentation</vt:lpstr>
      <vt:lpstr>Holzheimer Retractor</vt:lpstr>
      <vt:lpstr>PowerPoint Presentation</vt:lpstr>
      <vt:lpstr>Halstead Mosquito Forceps</vt:lpstr>
      <vt:lpstr>PowerPoint Presentation</vt:lpstr>
      <vt:lpstr>Hartman Mosquito Forceps</vt:lpstr>
      <vt:lpstr>PowerPoint Presentation</vt:lpstr>
      <vt:lpstr>Hemacytometer</vt:lpstr>
      <vt:lpstr>PowerPoint Presentation</vt:lpstr>
      <vt:lpstr>Stomach Tube</vt:lpstr>
      <vt:lpstr>PowerPoint Presentation</vt:lpstr>
      <vt:lpstr>Forester Sponger Holding Forceps</vt:lpstr>
      <vt:lpstr>PowerPoint Presentation</vt:lpstr>
      <vt:lpstr>Hoof Trimmer for Sheep and Goats</vt:lpstr>
      <vt:lpstr>PowerPoint Presentation</vt:lpstr>
      <vt:lpstr>Horn Gouge</vt:lpstr>
      <vt:lpstr>PowerPoint Presentation</vt:lpstr>
      <vt:lpstr>Identification Tag Applicator</vt:lpstr>
      <vt:lpstr>PowerPoint Presentation</vt:lpstr>
      <vt:lpstr>Incisor, Canine, and Premolar Extracting Forceps</vt:lpstr>
      <vt:lpstr>PowerPoint Presentation</vt:lpstr>
      <vt:lpstr>Mayo Scissors</vt:lpstr>
      <vt:lpstr>PowerPoint Presentation</vt:lpstr>
      <vt:lpstr>Bulb Syringe</vt:lpstr>
      <vt:lpstr>PowerPoint Presentation</vt:lpstr>
      <vt:lpstr>   Insemination Pipette  </vt:lpstr>
      <vt:lpstr>PowerPoint Presentation</vt:lpstr>
      <vt:lpstr>Umbilical Clamp</vt:lpstr>
      <vt:lpstr>PowerPoint Presentation</vt:lpstr>
      <vt:lpstr>Iris Hook</vt:lpstr>
      <vt:lpstr>PowerPoint Presentation</vt:lpstr>
      <vt:lpstr>White Nail Trimmer</vt:lpstr>
      <vt:lpstr>PowerPoint Presentation</vt:lpstr>
      <vt:lpstr>Jacquette Tarter Scaler</vt:lpstr>
      <vt:lpstr>PowerPoint Presentation</vt:lpstr>
      <vt:lpstr> Kelly Forceps</vt:lpstr>
      <vt:lpstr>PowerPoint Presentation</vt:lpstr>
      <vt:lpstr>Equine Molar Extracting Forceps</vt:lpstr>
      <vt:lpstr>PowerPoint Presentation</vt:lpstr>
      <vt:lpstr>Lister  Bandage Scissors </vt:lpstr>
      <vt:lpstr>PowerPoint Presentation</vt:lpstr>
      <vt:lpstr>      Intravenous Drip Set</vt:lpstr>
      <vt:lpstr>PowerPoint Presentation</vt:lpstr>
      <vt:lpstr>Pig Tooth Nipper</vt:lpstr>
      <vt:lpstr>PowerPoint Presentation</vt:lpstr>
      <vt:lpstr>Mayo-Hegar Needle Holder</vt:lpstr>
      <vt:lpstr>PowerPoint Presentation</vt:lpstr>
      <vt:lpstr>Needle-Sterilizing Rack  </vt:lpstr>
      <vt:lpstr>PowerPoint Presentation</vt:lpstr>
      <vt:lpstr>Stethoscope </vt:lpstr>
      <vt:lpstr>PowerPoint Presentation</vt:lpstr>
      <vt:lpstr>Olson-Hegar Needle Holder Scissor Combination </vt:lpstr>
      <vt:lpstr>PowerPoint Presentation</vt:lpstr>
      <vt:lpstr>Operating Scissors</vt:lpstr>
      <vt:lpstr>PowerPoint Presentation</vt:lpstr>
      <vt:lpstr>Ophthalmoscope</vt:lpstr>
      <vt:lpstr>PowerPoint Presentation</vt:lpstr>
      <vt:lpstr>Silver Nitrate Stick</vt:lpstr>
      <vt:lpstr>PowerPoint Presentation</vt:lpstr>
      <vt:lpstr>Spring Mouth Speculum or Gag</vt:lpstr>
      <vt:lpstr>PowerPoint Presentation</vt:lpstr>
      <vt:lpstr>Tattoo Outfit Manual </vt:lpstr>
      <vt:lpstr>PowerPoint Presentation</vt:lpstr>
      <vt:lpstr>Taylor Percussion Hammer</vt:lpstr>
      <vt:lpstr>PowerPoint Presentation</vt:lpstr>
      <vt:lpstr>Pet Piller</vt:lpstr>
      <vt:lpstr>PowerPoint Presentation</vt:lpstr>
      <vt:lpstr>Restraint Gloves</vt:lpstr>
      <vt:lpstr>PowerPoint Presentation</vt:lpstr>
      <vt:lpstr>Oral Calf Drencher</vt:lpstr>
      <vt:lpstr>PowerPoint Presentation</vt:lpstr>
      <vt:lpstr>Knowles Bandage Scissors </vt:lpstr>
      <vt:lpstr>PowerPoint Presentation</vt:lpstr>
      <vt:lpstr>Otoscope</vt:lpstr>
      <vt:lpstr>PowerPoint Presentation</vt:lpstr>
      <vt:lpstr>Killian Vaginal Speculum </vt:lpstr>
      <vt:lpstr>PowerPoint Presentation</vt:lpstr>
      <vt:lpstr>Sphygmomanometer </vt:lpstr>
      <vt:lpstr>PowerPoint Presentation</vt:lpstr>
      <vt:lpstr>Pill Splitter</vt:lpstr>
      <vt:lpstr>PowerPoint Presentation</vt:lpstr>
      <vt:lpstr>Polansky Canine Vaginal Speculum</vt:lpstr>
      <vt:lpstr>PowerPoint Presentation</vt:lpstr>
      <vt:lpstr>Half Circle Cutting Edge Suture Needle</vt:lpstr>
      <vt:lpstr>PowerPoint Presentation</vt:lpstr>
      <vt:lpstr>Pole Syringe </vt:lpstr>
      <vt:lpstr>PowerPoint Presentation</vt:lpstr>
      <vt:lpstr>Tarter Scrapers Single Ended</vt:lpstr>
      <vt:lpstr>PowerPoint Presentation</vt:lpstr>
      <vt:lpstr>Reimer Emasculator</vt:lpstr>
      <vt:lpstr>PowerPoint Presentation</vt:lpstr>
      <vt:lpstr>Refractometer</vt:lpstr>
      <vt:lpstr>PowerPoint Presentation</vt:lpstr>
      <vt:lpstr>Scalpel Handle</vt:lpstr>
      <vt:lpstr>PowerPoint Presentation</vt:lpstr>
      <vt:lpstr>Rectal Prolapse Ring</vt:lpstr>
      <vt:lpstr>PowerPoint Presentation</vt:lpstr>
      <vt:lpstr>Barnes Dehorner</vt:lpstr>
      <vt:lpstr>PowerPoint Presentation</vt:lpstr>
      <vt:lpstr>Bone-Plate Bender</vt:lpstr>
      <vt:lpstr>PowerPoint Presentation</vt:lpstr>
      <vt:lpstr>Teat Slitter</vt:lpstr>
      <vt:lpstr>PowerPoint Presentation</vt:lpstr>
      <vt:lpstr>Castroviejo Needle Holder with Catch</vt:lpstr>
      <vt:lpstr>PowerPoint Presentation</vt:lpstr>
      <vt:lpstr>Dental Rasp</vt:lpstr>
      <vt:lpstr>PowerPoint Presentation</vt:lpstr>
      <vt:lpstr>Ambu Bag</vt:lpstr>
    </vt:vector>
  </TitlesOfParts>
  <Company>Lake Travis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</dc:title>
  <dc:creator>Lake Travis ISD</dc:creator>
  <cp:lastModifiedBy>HS - Hughes, Joshua B.</cp:lastModifiedBy>
  <cp:revision>180</cp:revision>
  <dcterms:created xsi:type="dcterms:W3CDTF">2012-05-01T22:36:54Z</dcterms:created>
  <dcterms:modified xsi:type="dcterms:W3CDTF">2014-10-28T19:48:25Z</dcterms:modified>
</cp:coreProperties>
</file>