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5" r:id="rId120"/>
    <p:sldId id="376" r:id="rId121"/>
    <p:sldId id="377" r:id="rId122"/>
    <p:sldId id="374" r:id="rId123"/>
    <p:sldId id="379" r:id="rId124"/>
    <p:sldId id="388" r:id="rId125"/>
    <p:sldId id="387" r:id="rId126"/>
    <p:sldId id="386" r:id="rId127"/>
    <p:sldId id="385" r:id="rId128"/>
    <p:sldId id="397" r:id="rId129"/>
    <p:sldId id="396" r:id="rId130"/>
    <p:sldId id="395" r:id="rId131"/>
    <p:sldId id="394" r:id="rId132"/>
    <p:sldId id="393" r:id="rId133"/>
    <p:sldId id="392" r:id="rId134"/>
    <p:sldId id="391" r:id="rId135"/>
    <p:sldId id="390" r:id="rId136"/>
    <p:sldId id="389" r:id="rId137"/>
    <p:sldId id="398" r:id="rId138"/>
    <p:sldId id="399" r:id="rId139"/>
    <p:sldId id="400" r:id="rId140"/>
    <p:sldId id="401" r:id="rId141"/>
    <p:sldId id="402" r:id="rId142"/>
    <p:sldId id="403" r:id="rId143"/>
    <p:sldId id="404" r:id="rId144"/>
    <p:sldId id="405" r:id="rId145"/>
    <p:sldId id="406" r:id="rId146"/>
    <p:sldId id="407" r:id="rId147"/>
    <p:sldId id="408" r:id="rId148"/>
    <p:sldId id="409" r:id="rId149"/>
    <p:sldId id="410" r:id="rId150"/>
    <p:sldId id="411" r:id="rId151"/>
    <p:sldId id="412" r:id="rId152"/>
    <p:sldId id="419" r:id="rId153"/>
    <p:sldId id="418" r:id="rId154"/>
    <p:sldId id="436" r:id="rId155"/>
    <p:sldId id="435" r:id="rId156"/>
    <p:sldId id="434" r:id="rId157"/>
    <p:sldId id="433" r:id="rId158"/>
    <p:sldId id="432" r:id="rId159"/>
    <p:sldId id="431" r:id="rId160"/>
    <p:sldId id="430" r:id="rId161"/>
    <p:sldId id="429" r:id="rId162"/>
    <p:sldId id="428" r:id="rId163"/>
    <p:sldId id="427" r:id="rId164"/>
    <p:sldId id="426" r:id="rId165"/>
    <p:sldId id="425" r:id="rId166"/>
    <p:sldId id="424" r:id="rId167"/>
    <p:sldId id="423" r:id="rId168"/>
    <p:sldId id="420" r:id="rId169"/>
    <p:sldId id="421" r:id="rId170"/>
    <p:sldId id="422" r:id="rId171"/>
    <p:sldId id="413" r:id="rId172"/>
    <p:sldId id="414" r:id="rId173"/>
    <p:sldId id="417" r:id="rId174"/>
    <p:sldId id="416" r:id="rId175"/>
    <p:sldId id="415" r:id="rId176"/>
    <p:sldId id="457" r:id="rId177"/>
    <p:sldId id="456" r:id="rId178"/>
    <p:sldId id="455" r:id="rId179"/>
    <p:sldId id="454" r:id="rId180"/>
    <p:sldId id="453" r:id="rId181"/>
    <p:sldId id="452" r:id="rId182"/>
    <p:sldId id="451" r:id="rId183"/>
    <p:sldId id="450" r:id="rId184"/>
    <p:sldId id="449" r:id="rId185"/>
    <p:sldId id="448" r:id="rId186"/>
    <p:sldId id="447" r:id="rId187"/>
    <p:sldId id="446" r:id="rId188"/>
    <p:sldId id="445" r:id="rId189"/>
    <p:sldId id="444" r:id="rId190"/>
    <p:sldId id="443" r:id="rId191"/>
    <p:sldId id="442" r:id="rId192"/>
    <p:sldId id="441" r:id="rId193"/>
    <p:sldId id="440" r:id="rId194"/>
    <p:sldId id="439" r:id="rId195"/>
    <p:sldId id="438" r:id="rId196"/>
    <p:sldId id="437" r:id="rId197"/>
    <p:sldId id="472" r:id="rId198"/>
    <p:sldId id="471" r:id="rId199"/>
    <p:sldId id="470" r:id="rId200"/>
    <p:sldId id="469" r:id="rId201"/>
    <p:sldId id="468" r:id="rId202"/>
    <p:sldId id="467" r:id="rId203"/>
    <p:sldId id="466" r:id="rId204"/>
    <p:sldId id="465" r:id="rId205"/>
    <p:sldId id="464" r:id="rId206"/>
    <p:sldId id="463" r:id="rId207"/>
    <p:sldId id="462" r:id="rId208"/>
    <p:sldId id="461" r:id="rId209"/>
    <p:sldId id="460" r:id="rId210"/>
    <p:sldId id="459" r:id="rId211"/>
    <p:sldId id="458" r:id="rId212"/>
    <p:sldId id="498" r:id="rId213"/>
    <p:sldId id="497" r:id="rId214"/>
    <p:sldId id="496" r:id="rId215"/>
    <p:sldId id="495" r:id="rId216"/>
    <p:sldId id="494" r:id="rId217"/>
    <p:sldId id="493" r:id="rId218"/>
    <p:sldId id="492" r:id="rId219"/>
    <p:sldId id="491" r:id="rId220"/>
    <p:sldId id="490" r:id="rId221"/>
    <p:sldId id="489" r:id="rId222"/>
    <p:sldId id="488" r:id="rId223"/>
    <p:sldId id="487" r:id="rId224"/>
    <p:sldId id="486" r:id="rId225"/>
    <p:sldId id="485" r:id="rId226"/>
    <p:sldId id="484" r:id="rId227"/>
    <p:sldId id="483" r:id="rId228"/>
    <p:sldId id="482" r:id="rId229"/>
    <p:sldId id="481" r:id="rId230"/>
    <p:sldId id="480" r:id="rId231"/>
    <p:sldId id="479" r:id="rId232"/>
    <p:sldId id="478" r:id="rId233"/>
    <p:sldId id="477" r:id="rId234"/>
    <p:sldId id="476" r:id="rId235"/>
    <p:sldId id="475" r:id="rId236"/>
    <p:sldId id="474" r:id="rId237"/>
    <p:sldId id="473" r:id="rId238"/>
    <p:sldId id="507" r:id="rId239"/>
    <p:sldId id="506" r:id="rId240"/>
    <p:sldId id="505" r:id="rId241"/>
    <p:sldId id="504" r:id="rId242"/>
    <p:sldId id="503" r:id="rId243"/>
    <p:sldId id="502" r:id="rId244"/>
    <p:sldId id="501" r:id="rId245"/>
    <p:sldId id="500" r:id="rId246"/>
    <p:sldId id="499" r:id="rId247"/>
    <p:sldId id="508" r:id="rId248"/>
    <p:sldId id="509" r:id="rId249"/>
    <p:sldId id="510" r:id="rId250"/>
    <p:sldId id="540" r:id="rId251"/>
    <p:sldId id="511" r:id="rId252"/>
    <p:sldId id="541" r:id="rId253"/>
    <p:sldId id="512" r:id="rId254"/>
    <p:sldId id="542" r:id="rId255"/>
    <p:sldId id="513" r:id="rId256"/>
    <p:sldId id="543" r:id="rId257"/>
    <p:sldId id="514" r:id="rId258"/>
    <p:sldId id="544" r:id="rId259"/>
    <p:sldId id="515" r:id="rId260"/>
    <p:sldId id="545" r:id="rId261"/>
    <p:sldId id="516" r:id="rId262"/>
    <p:sldId id="546" r:id="rId263"/>
    <p:sldId id="517" r:id="rId264"/>
    <p:sldId id="547" r:id="rId265"/>
    <p:sldId id="518" r:id="rId266"/>
    <p:sldId id="572" r:id="rId267"/>
    <p:sldId id="573" r:id="rId268"/>
    <p:sldId id="574" r:id="rId269"/>
    <p:sldId id="567" r:id="rId270"/>
    <p:sldId id="519" r:id="rId271"/>
    <p:sldId id="548" r:id="rId272"/>
    <p:sldId id="520" r:id="rId273"/>
    <p:sldId id="549" r:id="rId274"/>
    <p:sldId id="521" r:id="rId275"/>
    <p:sldId id="568" r:id="rId276"/>
    <p:sldId id="522" r:id="rId277"/>
    <p:sldId id="550" r:id="rId278"/>
    <p:sldId id="523" r:id="rId279"/>
    <p:sldId id="569" r:id="rId280"/>
    <p:sldId id="524" r:id="rId281"/>
    <p:sldId id="551" r:id="rId282"/>
    <p:sldId id="525" r:id="rId283"/>
    <p:sldId id="552" r:id="rId284"/>
    <p:sldId id="526" r:id="rId285"/>
    <p:sldId id="553" r:id="rId286"/>
    <p:sldId id="527" r:id="rId287"/>
    <p:sldId id="554" r:id="rId288"/>
    <p:sldId id="528" r:id="rId289"/>
    <p:sldId id="555" r:id="rId290"/>
    <p:sldId id="529" r:id="rId291"/>
    <p:sldId id="556" r:id="rId292"/>
    <p:sldId id="530" r:id="rId293"/>
    <p:sldId id="557" r:id="rId294"/>
    <p:sldId id="531" r:id="rId295"/>
    <p:sldId id="558" r:id="rId296"/>
    <p:sldId id="532" r:id="rId297"/>
    <p:sldId id="559" r:id="rId298"/>
    <p:sldId id="533" r:id="rId299"/>
    <p:sldId id="560" r:id="rId300"/>
    <p:sldId id="534" r:id="rId301"/>
    <p:sldId id="561" r:id="rId302"/>
    <p:sldId id="535" r:id="rId303"/>
    <p:sldId id="562" r:id="rId304"/>
    <p:sldId id="536" r:id="rId305"/>
    <p:sldId id="563" r:id="rId306"/>
    <p:sldId id="537" r:id="rId307"/>
    <p:sldId id="564" r:id="rId308"/>
    <p:sldId id="538" r:id="rId309"/>
    <p:sldId id="565" r:id="rId310"/>
    <p:sldId id="539" r:id="rId311"/>
    <p:sldId id="566" r:id="rId312"/>
    <p:sldId id="570" r:id="rId313"/>
    <p:sldId id="571" r:id="rId3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97" autoAdjust="0"/>
    <p:restoredTop sz="94660"/>
  </p:normalViewPr>
  <p:slideViewPr>
    <p:cSldViewPr>
      <p:cViewPr varScale="1">
        <p:scale>
          <a:sx n="74" d="100"/>
          <a:sy n="74" d="100"/>
        </p:scale>
        <p:origin x="5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presProps" Target="presProps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viewProps" Target="viewProps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312" Type="http://schemas.openxmlformats.org/officeDocument/2006/relationships/slide" Target="slides/slide311.xml"/><Relationship Id="rId31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59AA-54A3-481E-93E2-8284E0E50930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ECF81-D461-4879-9482-B6697AFBE0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59AA-54A3-481E-93E2-8284E0E50930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CF81-D461-4879-9482-B6697AFBE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59AA-54A3-481E-93E2-8284E0E50930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CF81-D461-4879-9482-B6697AFBE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0759AA-54A3-481E-93E2-8284E0E50930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33ECF81-D461-4879-9482-B6697AFBE0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59AA-54A3-481E-93E2-8284E0E50930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CF81-D461-4879-9482-B6697AFBE0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59AA-54A3-481E-93E2-8284E0E50930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CF81-D461-4879-9482-B6697AFBE0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CF81-D461-4879-9482-B6697AFBE0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59AA-54A3-481E-93E2-8284E0E50930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59AA-54A3-481E-93E2-8284E0E50930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CF81-D461-4879-9482-B6697AFBE0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59AA-54A3-481E-93E2-8284E0E50930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CF81-D461-4879-9482-B6697AFBE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0759AA-54A3-481E-93E2-8284E0E50930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33ECF81-D461-4879-9482-B6697AFBE0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59AA-54A3-481E-93E2-8284E0E50930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3ECF81-D461-4879-9482-B6697AFBE0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F0759AA-54A3-481E-93E2-8284E0E50930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33ECF81-D461-4879-9482-B6697AFBE0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jpe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e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e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jpe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jpe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jpe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jpe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jpe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jpe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7" Type="http://schemas.openxmlformats.org/officeDocument/2006/relationships/image" Target="../media/image240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jpe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6.jpe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jpe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gif"/><Relationship Id="rId2" Type="http://schemas.openxmlformats.org/officeDocument/2006/relationships/image" Target="../media/image26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3.jpe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4.jpeg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gif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7.jpeg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gif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2.jpeg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5.jpeg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8.jpeg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4.jpeg"/><Relationship Id="rId4" Type="http://schemas.openxmlformats.org/officeDocument/2006/relationships/image" Target="../media/image3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jpe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e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eg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g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hyperlink" Target="http://www.ansi.okstate.edu/breeds/horses/shire/1.htm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33600"/>
            <a:ext cx="8458200" cy="1222375"/>
          </a:xfrm>
        </p:spPr>
        <p:txBody>
          <a:bodyPr>
            <a:noAutofit/>
          </a:bodyPr>
          <a:lstStyle/>
          <a:p>
            <a:r>
              <a:rPr lang="en-US" sz="6000" dirty="0" smtClean="0"/>
              <a:t>Texas Vet Science CDE Breed List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Belted Galloway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Australian Cattle Dog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http://images.akc.org/breeds/action_images/basset_h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791528"/>
            <a:ext cx="6438900" cy="4409248"/>
          </a:xfrm>
          <a:prstGeom prst="rect">
            <a:avLst/>
          </a:prstGeom>
          <a:noFill/>
        </p:spPr>
      </p:pic>
      <p:pic>
        <p:nvPicPr>
          <p:cNvPr id="23556" name="Picture 4" descr="http://images.akc.org/breeds/basset_hound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1809750" cy="1381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Bassett Hound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http://images.akc.org/breeds/action_images/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19689"/>
            <a:ext cx="6286500" cy="4304887"/>
          </a:xfrm>
          <a:prstGeom prst="rect">
            <a:avLst/>
          </a:prstGeom>
          <a:noFill/>
        </p:spPr>
      </p:pic>
      <p:pic>
        <p:nvPicPr>
          <p:cNvPr id="21508" name="Picture 4" descr="http://images.akc.org/breeds/beagle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1809750" cy="14954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Beagle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://images.akc.org/breeds/action_images/bloodh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128630"/>
            <a:ext cx="6057900" cy="4148346"/>
          </a:xfrm>
          <a:prstGeom prst="rect">
            <a:avLst/>
          </a:prstGeom>
          <a:noFill/>
        </p:spPr>
      </p:pic>
      <p:pic>
        <p:nvPicPr>
          <p:cNvPr id="19460" name="Picture 4" descr="http://images.akc.org/breeds/bloodhound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1809750" cy="1628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Hound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http://images.akc.org/breeds/action_images/border_coll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5658" y="2057400"/>
            <a:ext cx="6050642" cy="4143376"/>
          </a:xfrm>
          <a:prstGeom prst="rect">
            <a:avLst/>
          </a:prstGeom>
          <a:noFill/>
        </p:spPr>
      </p:pic>
      <p:pic>
        <p:nvPicPr>
          <p:cNvPr id="17412" name="Picture 4" descr="http://images.akc.org/breeds/border_collie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1809750" cy="1638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Border Collie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images.akc.org/breeds/action_images/box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024269"/>
            <a:ext cx="6210300" cy="4252707"/>
          </a:xfrm>
          <a:prstGeom prst="rect">
            <a:avLst/>
          </a:prstGeom>
          <a:noFill/>
        </p:spPr>
      </p:pic>
      <p:pic>
        <p:nvPicPr>
          <p:cNvPr id="15364" name="Picture 4" descr="http://images.akc.org/breeds/boxer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1809750" cy="20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http://www.ansi.okstate.edu/breeds/cattle/braford/images/braford-we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4038600" cy="2665476"/>
          </a:xfrm>
          <a:prstGeom prst="rect">
            <a:avLst/>
          </a:prstGeom>
          <a:noFill/>
        </p:spPr>
      </p:pic>
      <p:pic>
        <p:nvPicPr>
          <p:cNvPr id="114690" name="Picture 2" descr="http://www.ansi.okstate.edu/breeds/cattle/braford/images/braford-web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429000"/>
            <a:ext cx="4038600" cy="3042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ages.akc.org/breeds/action_images/bulld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0582" y="2057400"/>
            <a:ext cx="6161918" cy="4219576"/>
          </a:xfrm>
          <a:prstGeom prst="rect">
            <a:avLst/>
          </a:prstGeom>
          <a:noFill/>
        </p:spPr>
      </p:pic>
      <p:pic>
        <p:nvPicPr>
          <p:cNvPr id="13316" name="Picture 4" descr="http://images.akc.org/breeds/bulldog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1809750" cy="1866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Bulldog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images.akc.org/breeds/action_images/chihuah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0301" y="2133599"/>
            <a:ext cx="6421748" cy="4286251"/>
          </a:xfrm>
          <a:prstGeom prst="rect">
            <a:avLst/>
          </a:prstGeom>
          <a:noFill/>
        </p:spPr>
      </p:pic>
      <p:pic>
        <p:nvPicPr>
          <p:cNvPr id="11268" name="Picture 4" descr="http://images.akc.org/breeds/chihuahua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1809750" cy="1924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Chihuahua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images.akc.org/breeds/action_images/chow_ch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8248" y="1981200"/>
            <a:ext cx="6384470" cy="4371976"/>
          </a:xfrm>
          <a:prstGeom prst="rect">
            <a:avLst/>
          </a:prstGeom>
          <a:noFill/>
        </p:spPr>
      </p:pic>
      <p:pic>
        <p:nvPicPr>
          <p:cNvPr id="9220" name="Picture 4" descr="http://images.akc.org/breeds/chow_chow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57200"/>
            <a:ext cx="180975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Chow </a:t>
            </a:r>
            <a:r>
              <a:rPr lang="en-US" dirty="0" err="1" smtClean="0"/>
              <a:t>Chow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images.akc.org/breeds/action_images/cocker_spani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429" y="1905000"/>
            <a:ext cx="6384471" cy="4371976"/>
          </a:xfrm>
          <a:prstGeom prst="rect">
            <a:avLst/>
          </a:prstGeom>
          <a:noFill/>
        </p:spPr>
      </p:pic>
      <p:pic>
        <p:nvPicPr>
          <p:cNvPr id="7172" name="Picture 4" descr="http://images.akc.org/breeds/cocker_spaniel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1809750" cy="1476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Cocker Spaniel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http://images.akc.org/breeds/action_images/dachsh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82806"/>
            <a:ext cx="6743700" cy="4617970"/>
          </a:xfrm>
          <a:prstGeom prst="rect">
            <a:avLst/>
          </a:prstGeom>
          <a:noFill/>
        </p:spPr>
      </p:pic>
      <p:pic>
        <p:nvPicPr>
          <p:cNvPr id="5124" name="Picture 4" descr="http://images.akc.org/breeds/dachshund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2271056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Braford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Dachshund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images.akc.org/breeds/action_images/dalmati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9153" y="1828800"/>
            <a:ext cx="6495747" cy="4448176"/>
          </a:xfrm>
          <a:prstGeom prst="rect">
            <a:avLst/>
          </a:prstGeom>
          <a:noFill/>
        </p:spPr>
      </p:pic>
      <p:pic>
        <p:nvPicPr>
          <p:cNvPr id="3076" name="Picture 4" descr="http://images.akc.org/breeds/dalmatian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"/>
            <a:ext cx="1809750" cy="1495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Dalmation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8962" name="Picture 2" descr="http://images.akc.org/breeds/action_images/doberman_pinsch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7906" y="2057400"/>
            <a:ext cx="6273194" cy="4295776"/>
          </a:xfrm>
          <a:prstGeom prst="rect">
            <a:avLst/>
          </a:prstGeom>
          <a:noFill/>
        </p:spPr>
      </p:pic>
      <p:pic>
        <p:nvPicPr>
          <p:cNvPr id="168964" name="Picture 4" descr="http://images.akc.org/breeds/doberman_pinscher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1809750" cy="1743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Doberman Pinscher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5890" name="Picture 2" descr="http://images.akc.org/breeds/action_images/english_cocker_spani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429" y="1981200"/>
            <a:ext cx="6384471" cy="4371976"/>
          </a:xfrm>
          <a:prstGeom prst="rect">
            <a:avLst/>
          </a:prstGeom>
          <a:noFill/>
        </p:spPr>
      </p:pic>
      <p:pic>
        <p:nvPicPr>
          <p:cNvPr id="165892" name="Picture 4" descr="http://images.akc.org/breeds/english_cocker_spaniel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1809750" cy="1552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Cocker Spaniel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7938" name="Picture 2" descr="http://images.akc.org/breeds/action_images/golden_retrie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6515100" cy="4461429"/>
          </a:xfrm>
          <a:prstGeom prst="rect">
            <a:avLst/>
          </a:prstGeom>
          <a:noFill/>
        </p:spPr>
      </p:pic>
      <p:pic>
        <p:nvPicPr>
          <p:cNvPr id="167940" name="Picture 4" descr="http://images.akc.org/breeds/golden_retriever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1809750" cy="139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Retriever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6674" name="Picture 2" descr="http://images.akc.org/breeds/action_images/great_d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0582" y="1981200"/>
            <a:ext cx="6161918" cy="4219576"/>
          </a:xfrm>
          <a:prstGeom prst="rect">
            <a:avLst/>
          </a:prstGeom>
          <a:noFill/>
        </p:spPr>
      </p:pic>
      <p:pic>
        <p:nvPicPr>
          <p:cNvPr id="156676" name="Picture 4" descr="http://images.akc.org/breeds/great_dane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1809750" cy="1847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ansi.okstate.edu/breeds/cattle/brahman/images/brahman-we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3423341" cy="2305051"/>
          </a:xfrm>
          <a:prstGeom prst="rect">
            <a:avLst/>
          </a:prstGeom>
          <a:noFill/>
        </p:spPr>
      </p:pic>
      <p:pic>
        <p:nvPicPr>
          <p:cNvPr id="112644" name="Picture 4" descr="http://www.ansi.okstate.edu/breeds/cattle/brahman/images/brahman-web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114800"/>
            <a:ext cx="2857500" cy="1933576"/>
          </a:xfrm>
          <a:prstGeom prst="rect">
            <a:avLst/>
          </a:prstGeom>
          <a:noFill/>
        </p:spPr>
      </p:pic>
      <p:pic>
        <p:nvPicPr>
          <p:cNvPr id="112646" name="Picture 6" descr="http://www.ansi.okstate.edu/breeds/cattle/brahman/images/brahman-web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457200"/>
            <a:ext cx="4686300" cy="3405378"/>
          </a:xfrm>
          <a:prstGeom prst="rect">
            <a:avLst/>
          </a:prstGeom>
          <a:noFill/>
        </p:spPr>
      </p:pic>
      <p:pic>
        <p:nvPicPr>
          <p:cNvPr id="112648" name="Picture 8" descr="http://www.ansi.okstate.edu/breeds/cattle/brahman/images/brahman-web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384040"/>
            <a:ext cx="3619500" cy="1978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Dane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8722" name="Picture 2" descr="http://images.akc.org/breeds/action_images/labrador_retrie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076450"/>
            <a:ext cx="6134100" cy="4200526"/>
          </a:xfrm>
          <a:prstGeom prst="rect">
            <a:avLst/>
          </a:prstGeom>
          <a:noFill/>
        </p:spPr>
      </p:pic>
      <p:pic>
        <p:nvPicPr>
          <p:cNvPr id="158724" name="Picture 4" descr="http://images.akc.org/breeds/labrador_retriever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1809750" cy="1695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Labrador Retriever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0770" name="Picture 2" descr="http://images.akc.org/breeds/action_images/lhasa_ap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953" y="1828800"/>
            <a:ext cx="6495747" cy="4448176"/>
          </a:xfrm>
          <a:prstGeom prst="rect">
            <a:avLst/>
          </a:prstGeom>
          <a:noFill/>
        </p:spPr>
      </p:pic>
      <p:pic>
        <p:nvPicPr>
          <p:cNvPr id="160772" name="Picture 4" descr="http://images.akc.org/breeds/lhasa_apso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1809750" cy="1343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Lhasa </a:t>
            </a:r>
            <a:r>
              <a:rPr lang="en-US" dirty="0" err="1" smtClean="0"/>
              <a:t>Apso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2818" name="Picture 2" descr="http://images.akc.org/breeds/action_images/pomerani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429" y="1905000"/>
            <a:ext cx="6384471" cy="4371976"/>
          </a:xfrm>
          <a:prstGeom prst="rect">
            <a:avLst/>
          </a:prstGeom>
          <a:noFill/>
        </p:spPr>
      </p:pic>
      <p:pic>
        <p:nvPicPr>
          <p:cNvPr id="162820" name="Picture 4" descr="http://images.akc.org/breeds/pomeranian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180975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Pomeranian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4626" name="Picture 2" descr="http://images.akc.org/breeds/action_images/pood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505" y="2057400"/>
            <a:ext cx="6273195" cy="4295776"/>
          </a:xfrm>
          <a:prstGeom prst="rect">
            <a:avLst/>
          </a:prstGeom>
          <a:noFill/>
        </p:spPr>
      </p:pic>
      <p:pic>
        <p:nvPicPr>
          <p:cNvPr id="154628" name="Picture 4" descr="http://images.akc.org/breeds/poodle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1809750" cy="215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Poodle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2578" name="Picture 2" descr="http://images.akc.org/breeds/action_images/pu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919908"/>
            <a:ext cx="6362700" cy="4357068"/>
          </a:xfrm>
          <a:prstGeom prst="rect">
            <a:avLst/>
          </a:prstGeom>
          <a:noFill/>
        </p:spPr>
      </p:pic>
      <p:pic>
        <p:nvPicPr>
          <p:cNvPr id="152580" name="Picture 4" descr="http://images.akc.org/breeds/pug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1809750" cy="1924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Brahman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0530" name="Picture 2" descr="http://images.akc.org/breeds/action_images/rottwei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505" y="1981200"/>
            <a:ext cx="6273195" cy="4295776"/>
          </a:xfrm>
          <a:prstGeom prst="rect">
            <a:avLst/>
          </a:prstGeom>
          <a:noFill/>
        </p:spPr>
      </p:pic>
      <p:pic>
        <p:nvPicPr>
          <p:cNvPr id="150532" name="Picture 4" descr="http://images.akc.org/breeds/rottweiler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1809750" cy="152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Rottweiler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ttp://images.akc.org/breeds/action_images/shetland_sheepd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429" y="1981200"/>
            <a:ext cx="6384471" cy="4371976"/>
          </a:xfrm>
          <a:prstGeom prst="rect">
            <a:avLst/>
          </a:prstGeom>
          <a:noFill/>
        </p:spPr>
      </p:pic>
      <p:pic>
        <p:nvPicPr>
          <p:cNvPr id="148484" name="Picture 4" descr="http://images.akc.org/breeds/shetland_sheepdog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1809750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Shetland Sheepdog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images.akc.org/breeds/action_images/shih_t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505" y="1981200"/>
            <a:ext cx="6273195" cy="4295776"/>
          </a:xfrm>
          <a:prstGeom prst="rect">
            <a:avLst/>
          </a:prstGeom>
          <a:noFill/>
        </p:spPr>
      </p:pic>
      <p:pic>
        <p:nvPicPr>
          <p:cNvPr id="146436" name="Picture 4" descr="http://images.akc.org/breeds/shih_tzu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1809750" cy="1628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Shih Tzu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images.akc.org/breeds/action_images/cardigan_welsh_corg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9153" y="1828800"/>
            <a:ext cx="6495747" cy="4448176"/>
          </a:xfrm>
          <a:prstGeom prst="rect">
            <a:avLst/>
          </a:prstGeom>
          <a:noFill/>
        </p:spPr>
      </p:pic>
      <p:pic>
        <p:nvPicPr>
          <p:cNvPr id="144388" name="Picture 4" descr="http://images.akc.org/breeds/cardigan_welsh_corgi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57200"/>
            <a:ext cx="1809750" cy="1266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Welsh Corgi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2338" name="Picture 2" descr="http://images.akc.org/breeds/action_images/yorkshire_terri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429" y="1981200"/>
            <a:ext cx="6384471" cy="4371976"/>
          </a:xfrm>
          <a:prstGeom prst="rect">
            <a:avLst/>
          </a:prstGeom>
          <a:noFill/>
        </p:spPr>
      </p:pic>
      <p:pic>
        <p:nvPicPr>
          <p:cNvPr id="142340" name="Picture 4" descr="http://images.akc.org/breeds/yorkshire_terrier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1809750" cy="1781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ansi.okstate.edu/breeds/cattle/brangus/images/brangus-we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4419600" cy="3049526"/>
          </a:xfrm>
          <a:prstGeom prst="rect">
            <a:avLst/>
          </a:prstGeom>
          <a:noFill/>
        </p:spPr>
      </p:pic>
      <p:pic>
        <p:nvPicPr>
          <p:cNvPr id="110596" name="Picture 4" descr="http://www.ansi.okstate.edu/breeds/cattle/brangus/images/brangus-web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81400"/>
            <a:ext cx="4187226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Yorkshire Terrier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2192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Cat Breeds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Abyssini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981200"/>
            <a:ext cx="4524375" cy="4248151"/>
          </a:xfrm>
          <a:prstGeom prst="rect">
            <a:avLst/>
          </a:prstGeom>
          <a:noFill/>
        </p:spPr>
      </p:pic>
      <p:pic>
        <p:nvPicPr>
          <p:cNvPr id="39940" name="Picture 4" descr="Abyssini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09600"/>
            <a:ext cx="3095625" cy="4276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Abyssinian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 descr="American Cur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914400"/>
            <a:ext cx="3324225" cy="4940311"/>
          </a:xfrm>
          <a:prstGeom prst="rect">
            <a:avLst/>
          </a:prstGeom>
          <a:noFill/>
        </p:spPr>
      </p:pic>
      <p:pic>
        <p:nvPicPr>
          <p:cNvPr id="22532" name="Picture 4" descr="American Cur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81000"/>
            <a:ext cx="1777392" cy="2286000"/>
          </a:xfrm>
          <a:prstGeom prst="rect">
            <a:avLst/>
          </a:prstGeom>
          <a:noFill/>
        </p:spPr>
      </p:pic>
      <p:pic>
        <p:nvPicPr>
          <p:cNvPr id="22534" name="Picture 6" descr="American Cur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895600"/>
            <a:ext cx="4524375" cy="3409951"/>
          </a:xfrm>
          <a:prstGeom prst="rect">
            <a:avLst/>
          </a:prstGeom>
          <a:noFill/>
        </p:spPr>
      </p:pic>
      <p:pic>
        <p:nvPicPr>
          <p:cNvPr id="22536" name="Picture 8" descr="American Cur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533400"/>
            <a:ext cx="1524000" cy="1969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Curl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Baline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3450860" cy="5181600"/>
          </a:xfrm>
          <a:prstGeom prst="rect">
            <a:avLst/>
          </a:prstGeom>
          <a:noFill/>
        </p:spPr>
      </p:pic>
      <p:pic>
        <p:nvPicPr>
          <p:cNvPr id="24580" name="Picture 4" descr="Baline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1000"/>
            <a:ext cx="2714625" cy="2781447"/>
          </a:xfrm>
          <a:prstGeom prst="rect">
            <a:avLst/>
          </a:prstGeom>
          <a:noFill/>
        </p:spPr>
      </p:pic>
      <p:pic>
        <p:nvPicPr>
          <p:cNvPr id="24582" name="Picture 6" descr="Baline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200400"/>
            <a:ext cx="4067175" cy="3176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Balinese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Bir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81000"/>
            <a:ext cx="3853015" cy="2514600"/>
          </a:xfrm>
          <a:prstGeom prst="rect">
            <a:avLst/>
          </a:prstGeom>
          <a:noFill/>
        </p:spPr>
      </p:pic>
      <p:pic>
        <p:nvPicPr>
          <p:cNvPr id="26628" name="Picture 4" descr="Birm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1" y="3013408"/>
            <a:ext cx="4191000" cy="3396917"/>
          </a:xfrm>
          <a:prstGeom prst="rect">
            <a:avLst/>
          </a:prstGeom>
          <a:noFill/>
        </p:spPr>
      </p:pic>
      <p:pic>
        <p:nvPicPr>
          <p:cNvPr id="26630" name="Picture 6" descr="Bir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066800"/>
            <a:ext cx="3476625" cy="4514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Birman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Brangus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Burme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533400"/>
            <a:ext cx="3673521" cy="2590800"/>
          </a:xfrm>
          <a:prstGeom prst="rect">
            <a:avLst/>
          </a:prstGeom>
          <a:noFill/>
        </p:spPr>
      </p:pic>
      <p:pic>
        <p:nvPicPr>
          <p:cNvPr id="28676" name="Picture 4" descr="Burme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505200"/>
            <a:ext cx="3686175" cy="2770452"/>
          </a:xfrm>
          <a:prstGeom prst="rect">
            <a:avLst/>
          </a:prstGeom>
          <a:noFill/>
        </p:spPr>
      </p:pic>
      <p:pic>
        <p:nvPicPr>
          <p:cNvPr id="28678" name="Picture 6" descr="Burme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914400"/>
            <a:ext cx="3729148" cy="493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Burmese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olorpoint Shortha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81000"/>
            <a:ext cx="3686175" cy="2894617"/>
          </a:xfrm>
          <a:prstGeom prst="rect">
            <a:avLst/>
          </a:prstGeom>
          <a:noFill/>
        </p:spPr>
      </p:pic>
      <p:pic>
        <p:nvPicPr>
          <p:cNvPr id="30724" name="Picture 4" descr="Colorpoint Shortha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505200"/>
            <a:ext cx="4524375" cy="2876551"/>
          </a:xfrm>
          <a:prstGeom prst="rect">
            <a:avLst/>
          </a:prstGeom>
          <a:noFill/>
        </p:spPr>
      </p:pic>
      <p:pic>
        <p:nvPicPr>
          <p:cNvPr id="30726" name="Picture 6" descr="Colorpoint Shortha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447800"/>
            <a:ext cx="3095625" cy="381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Point Shorthair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ornish R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533400"/>
            <a:ext cx="1955132" cy="2743200"/>
          </a:xfrm>
          <a:prstGeom prst="rect">
            <a:avLst/>
          </a:prstGeom>
          <a:noFill/>
        </p:spPr>
      </p:pic>
      <p:pic>
        <p:nvPicPr>
          <p:cNvPr id="32772" name="Picture 4" descr="Cornish R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505200"/>
            <a:ext cx="2028825" cy="2684292"/>
          </a:xfrm>
          <a:prstGeom prst="rect">
            <a:avLst/>
          </a:prstGeom>
          <a:noFill/>
        </p:spPr>
      </p:pic>
      <p:pic>
        <p:nvPicPr>
          <p:cNvPr id="32774" name="Picture 6" descr="Cornish Re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57200"/>
            <a:ext cx="4191000" cy="5893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Cornish Rex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 descr="Devon R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04800"/>
            <a:ext cx="1809030" cy="2209800"/>
          </a:xfrm>
          <a:prstGeom prst="rect">
            <a:avLst/>
          </a:prstGeom>
          <a:noFill/>
        </p:spPr>
      </p:pic>
      <p:pic>
        <p:nvPicPr>
          <p:cNvPr id="34820" name="Picture 4" descr="Somal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19400"/>
            <a:ext cx="4053086" cy="3276600"/>
          </a:xfrm>
          <a:prstGeom prst="rect">
            <a:avLst/>
          </a:prstGeom>
          <a:noFill/>
        </p:spPr>
      </p:pic>
      <p:pic>
        <p:nvPicPr>
          <p:cNvPr id="34822" name="Picture 6" descr="Devon Re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09600"/>
            <a:ext cx="3990071" cy="543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Devon Rex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http://t2.gstatic.com/images?q=tbn:ANd9GcTpuTxSwce1JIHAaABmlkTP1HAbLVWlwxmIJ6kzSOWV7iJ9Lxedeg:imagezz.tybeeislandhotels.org/medium/10/domestic%2520long%2520ha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90600"/>
            <a:ext cx="3560143" cy="4752975"/>
          </a:xfrm>
          <a:prstGeom prst="rect">
            <a:avLst/>
          </a:prstGeom>
          <a:noFill/>
        </p:spPr>
      </p:pic>
      <p:pic>
        <p:nvPicPr>
          <p:cNvPr id="38916" name="Picture 4" descr="http://t0.gstatic.com/images?q=tbn:ANd9GcR6SoItpTgycQUXR7LiTNw6U6GMJGync3oRWWdt_weFldRvQ2Ls:www.catchannel.com/images/cat-names-center/domestic-longha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04800"/>
            <a:ext cx="2590799" cy="2590801"/>
          </a:xfrm>
          <a:prstGeom prst="rect">
            <a:avLst/>
          </a:prstGeom>
          <a:noFill/>
        </p:spPr>
      </p:pic>
      <p:pic>
        <p:nvPicPr>
          <p:cNvPr id="38918" name="Picture 6" descr="http://t2.gstatic.com/images?q=tbn:ANd9GcSc7vvu1WOSpi8xUEeyAAzgZTmis8if02mC_r6SDcb9X42gxpAjhg:thepetwiki.com/images/Domestic_Long_Hai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124200"/>
            <a:ext cx="3657600" cy="3200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 Longhair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ansi.okstate.edu/breeds/cattle/braunvieh/braunvieh-web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486685"/>
            <a:ext cx="3248025" cy="2723235"/>
          </a:xfrm>
          <a:prstGeom prst="rect">
            <a:avLst/>
          </a:prstGeom>
          <a:noFill/>
        </p:spPr>
      </p:pic>
      <p:pic>
        <p:nvPicPr>
          <p:cNvPr id="6" name="Picture 2" descr="http://www.ansi.okstate.edu/breeds/cattle/braunvieh/braunvieh-web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838200"/>
            <a:ext cx="3671612" cy="2438400"/>
          </a:xfrm>
          <a:prstGeom prst="rect">
            <a:avLst/>
          </a:prstGeom>
          <a:noFill/>
        </p:spPr>
      </p:pic>
      <p:pic>
        <p:nvPicPr>
          <p:cNvPr id="7" name="Picture 4" descr="http://www.ansi.okstate.edu/breeds/cattle/braunvieh/braunvieh-web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572142"/>
            <a:ext cx="4305300" cy="2552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http://t2.gstatic.com/images?q=tbn:ANd9GcQhJlK4HzZpmsrrMCwRpUpxf6CxHoZl_krjIY7OvqpVVqSlbbVl:www.pastelpetportraits.com/images/catgallery/kit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3886200" cy="2990554"/>
          </a:xfrm>
          <a:prstGeom prst="rect">
            <a:avLst/>
          </a:prstGeom>
          <a:noFill/>
        </p:spPr>
      </p:pic>
      <p:pic>
        <p:nvPicPr>
          <p:cNvPr id="36868" name="Picture 4" descr="http://t0.gstatic.com/images?q=tbn:ANd9GcTpAx9-2tE5rRhF85mMw1g9BynIAUiBnEahfqW8_kfY5QuT26TI:www.lotsaboutcats.com/images/domestic-c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3558" y="2895600"/>
            <a:ext cx="4359442" cy="34512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 Shorthair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Egyptian Ma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219200"/>
            <a:ext cx="3329809" cy="4333875"/>
          </a:xfrm>
          <a:prstGeom prst="rect">
            <a:avLst/>
          </a:prstGeom>
          <a:noFill/>
        </p:spPr>
      </p:pic>
      <p:pic>
        <p:nvPicPr>
          <p:cNvPr id="45060" name="Picture 4" descr="Egyptian Ma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29000"/>
            <a:ext cx="4524375" cy="2952751"/>
          </a:xfrm>
          <a:prstGeom prst="rect">
            <a:avLst/>
          </a:prstGeom>
          <a:noFill/>
        </p:spPr>
      </p:pic>
      <p:pic>
        <p:nvPicPr>
          <p:cNvPr id="45062" name="Picture 6" descr="Egyptian M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81000"/>
            <a:ext cx="2333625" cy="2886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Egyptian Mau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Exo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0"/>
            <a:ext cx="4524375" cy="3324226"/>
          </a:xfrm>
          <a:prstGeom prst="rect">
            <a:avLst/>
          </a:prstGeom>
          <a:noFill/>
        </p:spPr>
      </p:pic>
      <p:pic>
        <p:nvPicPr>
          <p:cNvPr id="43012" name="Picture 4" descr="Exo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04800"/>
            <a:ext cx="2209800" cy="2651761"/>
          </a:xfrm>
          <a:prstGeom prst="rect">
            <a:avLst/>
          </a:prstGeom>
          <a:noFill/>
        </p:spPr>
      </p:pic>
      <p:pic>
        <p:nvPicPr>
          <p:cNvPr id="43014" name="Picture 6" descr="Exot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609600"/>
            <a:ext cx="3206430" cy="5172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Exotic Shorthair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avana Brow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81000"/>
            <a:ext cx="2619375" cy="2233361"/>
          </a:xfrm>
          <a:prstGeom prst="rect">
            <a:avLst/>
          </a:prstGeom>
          <a:noFill/>
        </p:spPr>
      </p:pic>
      <p:pic>
        <p:nvPicPr>
          <p:cNvPr id="5" name="Picture 6" descr="Havana Bro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743200"/>
            <a:ext cx="4524375" cy="3543300"/>
          </a:xfrm>
          <a:prstGeom prst="rect">
            <a:avLst/>
          </a:prstGeom>
          <a:noFill/>
        </p:spPr>
      </p:pic>
      <p:pic>
        <p:nvPicPr>
          <p:cNvPr id="6" name="Picture 4" descr="Havana Brow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2910" y="1066800"/>
            <a:ext cx="3309116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Havana Brown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Maine Co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57200"/>
            <a:ext cx="3228975" cy="2596776"/>
          </a:xfrm>
          <a:prstGeom prst="rect">
            <a:avLst/>
          </a:prstGeom>
          <a:noFill/>
        </p:spPr>
      </p:pic>
      <p:pic>
        <p:nvPicPr>
          <p:cNvPr id="3076" name="Picture 4" descr="Maine C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200400"/>
            <a:ext cx="4524375" cy="3019425"/>
          </a:xfrm>
          <a:prstGeom prst="rect">
            <a:avLst/>
          </a:prstGeom>
          <a:noFill/>
        </p:spPr>
      </p:pic>
      <p:pic>
        <p:nvPicPr>
          <p:cNvPr id="3078" name="Picture 6" descr="Maine Co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564" y="838200"/>
            <a:ext cx="3450861" cy="5181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Maine Coon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err="1" smtClean="0"/>
              <a:t>Braunvieh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Man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838200"/>
            <a:ext cx="2362200" cy="2043925"/>
          </a:xfrm>
          <a:prstGeom prst="rect">
            <a:avLst/>
          </a:prstGeom>
          <a:noFill/>
        </p:spPr>
      </p:pic>
      <p:pic>
        <p:nvPicPr>
          <p:cNvPr id="5124" name="Picture 4" descr="Man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81000"/>
            <a:ext cx="2299137" cy="2667000"/>
          </a:xfrm>
          <a:prstGeom prst="rect">
            <a:avLst/>
          </a:prstGeom>
          <a:noFill/>
        </p:spPr>
      </p:pic>
      <p:pic>
        <p:nvPicPr>
          <p:cNvPr id="5126" name="Picture 6" descr="Man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276600"/>
            <a:ext cx="3581400" cy="2970678"/>
          </a:xfrm>
          <a:prstGeom prst="rect">
            <a:avLst/>
          </a:prstGeom>
          <a:noFill/>
        </p:spPr>
      </p:pic>
      <p:pic>
        <p:nvPicPr>
          <p:cNvPr id="5128" name="Picture 8" descr="Man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1143000"/>
            <a:ext cx="2286000" cy="1525604"/>
          </a:xfrm>
          <a:prstGeom prst="rect">
            <a:avLst/>
          </a:prstGeom>
          <a:noFill/>
        </p:spPr>
      </p:pic>
      <p:pic>
        <p:nvPicPr>
          <p:cNvPr id="5130" name="Picture 10" descr="Man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3124200"/>
            <a:ext cx="4524375" cy="3114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Persi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914400"/>
            <a:ext cx="3838575" cy="2819400"/>
          </a:xfrm>
          <a:prstGeom prst="rect">
            <a:avLst/>
          </a:prstGeom>
          <a:noFill/>
        </p:spPr>
      </p:pic>
      <p:pic>
        <p:nvPicPr>
          <p:cNvPr id="7172" name="Picture 4" descr="Persian-Tabb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800600"/>
            <a:ext cx="1714500" cy="1714500"/>
          </a:xfrm>
          <a:prstGeom prst="rect">
            <a:avLst/>
          </a:prstGeom>
          <a:noFill/>
        </p:spPr>
      </p:pic>
      <p:pic>
        <p:nvPicPr>
          <p:cNvPr id="7174" name="Picture 6" descr="Persian-Himalay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209800"/>
            <a:ext cx="1600200" cy="1600200"/>
          </a:xfrm>
          <a:prstGeom prst="rect">
            <a:avLst/>
          </a:prstGeom>
          <a:noFill/>
        </p:spPr>
      </p:pic>
      <p:pic>
        <p:nvPicPr>
          <p:cNvPr id="7176" name="Picture 8" descr="Persian-Parti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648200"/>
            <a:ext cx="1714500" cy="1714500"/>
          </a:xfrm>
          <a:prstGeom prst="rect">
            <a:avLst/>
          </a:prstGeom>
          <a:noFill/>
        </p:spPr>
      </p:pic>
      <p:pic>
        <p:nvPicPr>
          <p:cNvPr id="7178" name="Picture 10" descr="Persian-Sol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4724400"/>
            <a:ext cx="1714500" cy="1714500"/>
          </a:xfrm>
          <a:prstGeom prst="rect">
            <a:avLst/>
          </a:prstGeom>
          <a:noFill/>
        </p:spPr>
      </p:pic>
      <p:pic>
        <p:nvPicPr>
          <p:cNvPr id="7180" name="Picture 12" descr="Persian-Silv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2362200"/>
            <a:ext cx="1638300" cy="1638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Persian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t3.gstatic.com/images?q=tbn:ANd9GcQJbGJqC1f_bR8f1hMAiSbb2H2-9IMDHqlfRZrBSayX2quHO0xMWQ:www.himalayanpersiancats.com/Pic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581400"/>
            <a:ext cx="4159283" cy="2828926"/>
          </a:xfrm>
          <a:prstGeom prst="rect">
            <a:avLst/>
          </a:prstGeom>
          <a:noFill/>
        </p:spPr>
      </p:pic>
      <p:pic>
        <p:nvPicPr>
          <p:cNvPr id="13316" name="Picture 4" descr="http://t1.gstatic.com/images?q=tbn:ANd9GcTMtAWHW62meTdsxjCDF9RJ7BrvHwC1ctUWbs3-1laxiJZN0HIG:www.montessoricats.com/MugwaiHimalayanPersian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8600"/>
            <a:ext cx="4776716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Persian Himalayan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Russian Bl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276600"/>
            <a:ext cx="3686175" cy="2762691"/>
          </a:xfrm>
          <a:prstGeom prst="rect">
            <a:avLst/>
          </a:prstGeom>
          <a:noFill/>
        </p:spPr>
      </p:pic>
      <p:pic>
        <p:nvPicPr>
          <p:cNvPr id="11268" name="Picture 4" descr="Russian 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990600"/>
            <a:ext cx="3095625" cy="4648201"/>
          </a:xfrm>
          <a:prstGeom prst="rect">
            <a:avLst/>
          </a:prstGeom>
          <a:noFill/>
        </p:spPr>
      </p:pic>
      <p:pic>
        <p:nvPicPr>
          <p:cNvPr id="11270" name="Picture 6" descr="Russian 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1000"/>
            <a:ext cx="2028825" cy="28091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Russian Blue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cottish Fo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048000"/>
            <a:ext cx="2819400" cy="3088327"/>
          </a:xfrm>
          <a:prstGeom prst="rect">
            <a:avLst/>
          </a:prstGeom>
          <a:noFill/>
        </p:spPr>
      </p:pic>
      <p:pic>
        <p:nvPicPr>
          <p:cNvPr id="9220" name="Picture 4" descr="Scottish Fo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457200"/>
            <a:ext cx="1999257" cy="2362200"/>
          </a:xfrm>
          <a:prstGeom prst="rect">
            <a:avLst/>
          </a:prstGeom>
          <a:noFill/>
        </p:spPr>
      </p:pic>
      <p:pic>
        <p:nvPicPr>
          <p:cNvPr id="9222" name="Picture 6" descr="Scottish Fo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590800"/>
            <a:ext cx="2438400" cy="3466280"/>
          </a:xfrm>
          <a:prstGeom prst="rect">
            <a:avLst/>
          </a:prstGeom>
          <a:noFill/>
        </p:spPr>
      </p:pic>
      <p:pic>
        <p:nvPicPr>
          <p:cNvPr id="9224" name="Picture 8" descr="Scottish Fo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685800"/>
            <a:ext cx="2414850" cy="1657350"/>
          </a:xfrm>
          <a:prstGeom prst="rect">
            <a:avLst/>
          </a:prstGeom>
          <a:noFill/>
        </p:spPr>
      </p:pic>
      <p:pic>
        <p:nvPicPr>
          <p:cNvPr id="9226" name="Picture 10" descr="Scottish Fol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457200"/>
            <a:ext cx="1905000" cy="2373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Scottish Fold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ansi.okstate.edu/breeds/cattle/brownswiss/images/brownswiss-we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05000"/>
            <a:ext cx="4152900" cy="3225420"/>
          </a:xfrm>
          <a:prstGeom prst="rect">
            <a:avLst/>
          </a:prstGeom>
          <a:noFill/>
        </p:spPr>
      </p:pic>
      <p:pic>
        <p:nvPicPr>
          <p:cNvPr id="106500" name="Picture 4" descr="http://www.ansi.okstate.edu/breeds/cattle/brownswiss/images/brownswiss-web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28600"/>
            <a:ext cx="3124200" cy="3552519"/>
          </a:xfrm>
          <a:prstGeom prst="rect">
            <a:avLst/>
          </a:prstGeom>
          <a:noFill/>
        </p:spPr>
      </p:pic>
      <p:pic>
        <p:nvPicPr>
          <p:cNvPr id="106502" name="Picture 6" descr="http://www.ansi.okstate.edu/breeds/cattle/brownswiss/images/brownswiss-web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4038600"/>
            <a:ext cx="3170858" cy="2399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lkirk R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3031133" cy="3581400"/>
          </a:xfrm>
          <a:prstGeom prst="rect">
            <a:avLst/>
          </a:prstGeom>
          <a:noFill/>
        </p:spPr>
      </p:pic>
      <p:pic>
        <p:nvPicPr>
          <p:cNvPr id="7172" name="Picture 4" descr="Selkirk R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914400"/>
            <a:ext cx="2304415" cy="1819275"/>
          </a:xfrm>
          <a:prstGeom prst="rect">
            <a:avLst/>
          </a:prstGeom>
          <a:noFill/>
        </p:spPr>
      </p:pic>
      <p:pic>
        <p:nvPicPr>
          <p:cNvPr id="7174" name="Picture 6" descr="Selkirk Re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048000"/>
            <a:ext cx="4524375" cy="3152775"/>
          </a:xfrm>
          <a:prstGeom prst="rect">
            <a:avLst/>
          </a:prstGeom>
          <a:noFill/>
        </p:spPr>
      </p:pic>
      <p:pic>
        <p:nvPicPr>
          <p:cNvPr id="7176" name="Picture 8" descr="Selkirk Re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609600"/>
            <a:ext cx="1676400" cy="2078737"/>
          </a:xfrm>
          <a:prstGeom prst="rect">
            <a:avLst/>
          </a:prstGeom>
          <a:noFill/>
        </p:spPr>
      </p:pic>
      <p:pic>
        <p:nvPicPr>
          <p:cNvPr id="7178" name="Picture 10" descr="Selkirk Re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4724400"/>
            <a:ext cx="1219200" cy="1433029"/>
          </a:xfrm>
          <a:prstGeom prst="rect">
            <a:avLst/>
          </a:prstGeom>
          <a:noFill/>
        </p:spPr>
      </p:pic>
      <p:pic>
        <p:nvPicPr>
          <p:cNvPr id="7180" name="Picture 12" descr="Selkirk Re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4648200"/>
            <a:ext cx="1735455" cy="1370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Selkirk Rex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iame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3643523" cy="5067301"/>
          </a:xfrm>
          <a:prstGeom prst="rect">
            <a:avLst/>
          </a:prstGeom>
          <a:noFill/>
        </p:spPr>
      </p:pic>
      <p:pic>
        <p:nvPicPr>
          <p:cNvPr id="5" name="Picture 6" descr="Siame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971800"/>
            <a:ext cx="4524375" cy="3314700"/>
          </a:xfrm>
          <a:prstGeom prst="rect">
            <a:avLst/>
          </a:prstGeom>
          <a:noFill/>
        </p:spPr>
      </p:pic>
      <p:pic>
        <p:nvPicPr>
          <p:cNvPr id="6" name="Picture 4" descr="Siame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57200"/>
            <a:ext cx="1876425" cy="2384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Siamese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ma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685800"/>
            <a:ext cx="3152775" cy="2104062"/>
          </a:xfrm>
          <a:prstGeom prst="rect">
            <a:avLst/>
          </a:prstGeom>
          <a:noFill/>
        </p:spPr>
      </p:pic>
      <p:pic>
        <p:nvPicPr>
          <p:cNvPr id="3076" name="Picture 4" descr="Somal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838200"/>
            <a:ext cx="3611562" cy="4800601"/>
          </a:xfrm>
          <a:prstGeom prst="rect">
            <a:avLst/>
          </a:prstGeom>
          <a:noFill/>
        </p:spPr>
      </p:pic>
      <p:pic>
        <p:nvPicPr>
          <p:cNvPr id="3078" name="Picture 6" descr="Somal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048000"/>
            <a:ext cx="4524375" cy="3228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Somali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219200"/>
          </a:xfrm>
        </p:spPr>
        <p:txBody>
          <a:bodyPr>
            <a:noAutofit/>
          </a:bodyPr>
          <a:lstStyle/>
          <a:p>
            <a:r>
              <a:rPr lang="en-US" sz="6600" dirty="0" smtClean="0"/>
              <a:t>Goat &amp; Sheep Breeds</a:t>
            </a:r>
            <a:endParaRPr lang="en-US" sz="6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4498" name="Picture 2" descr="http://www.ansi.okstate.edu/breeds/goats/angora/ango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81000"/>
            <a:ext cx="4249615" cy="2209800"/>
          </a:xfrm>
          <a:prstGeom prst="rect">
            <a:avLst/>
          </a:prstGeom>
          <a:noFill/>
        </p:spPr>
      </p:pic>
      <p:pic>
        <p:nvPicPr>
          <p:cNvPr id="234500" name="Picture 4" descr="http://www.ansi.okstate.edu/breeds/goats/angora/angor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819400"/>
            <a:ext cx="4371975" cy="34837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Angora Goat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6546" name="Picture 2" descr="http://www.ansi.okstate.edu/breeds/goats/boer/bo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4076700" cy="3886200"/>
          </a:xfrm>
          <a:prstGeom prst="rect">
            <a:avLst/>
          </a:prstGeom>
          <a:noFill/>
        </p:spPr>
      </p:pic>
      <p:pic>
        <p:nvPicPr>
          <p:cNvPr id="236548" name="Picture 4" descr="http://www.ansi.okstate.edu/breeds/goats/boer/boer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43000"/>
            <a:ext cx="3695700" cy="4213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685800"/>
          </a:xfrm>
        </p:spPr>
        <p:txBody>
          <a:bodyPr>
            <a:noAutofit/>
          </a:bodyPr>
          <a:lstStyle/>
          <a:p>
            <a:r>
              <a:rPr lang="en-US" sz="6600" dirty="0" smtClean="0"/>
              <a:t>Cattle Breeds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Brown Swiss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Boer Goat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8594" name="Picture 2" descr="http://www.ansi.okstate.edu/breeds/goats/spanish/spmal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352800"/>
            <a:ext cx="3237682" cy="2514600"/>
          </a:xfrm>
          <a:prstGeom prst="rect">
            <a:avLst/>
          </a:prstGeom>
          <a:noFill/>
        </p:spPr>
      </p:pic>
      <p:pic>
        <p:nvPicPr>
          <p:cNvPr id="238596" name="Picture 4" descr="http://www.ansi.okstate.edu/breeds/goats/spanish/spmal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90600"/>
            <a:ext cx="2253652" cy="1990726"/>
          </a:xfrm>
          <a:prstGeom prst="rect">
            <a:avLst/>
          </a:prstGeom>
          <a:noFill/>
        </p:spPr>
      </p:pic>
      <p:pic>
        <p:nvPicPr>
          <p:cNvPr id="238598" name="Picture 6" descr="http://t3.gstatic.com/images?q=tbn:ANd9GcQwpmbFVsdEH0uDwgkLgWRfWVIF2FAnIkYYCyZ0Gako0J0gMCcu:www.extension.org/mediawiki/files/1/10/GoatSpanishBuck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685800"/>
            <a:ext cx="3657600" cy="2712720"/>
          </a:xfrm>
          <a:prstGeom prst="rect">
            <a:avLst/>
          </a:prstGeom>
          <a:noFill/>
        </p:spPr>
      </p:pic>
      <p:pic>
        <p:nvPicPr>
          <p:cNvPr id="238600" name="Picture 8" descr="http://t1.gstatic.com/images?q=tbn:ANd9GcT7Njc3lI7jZhe-YPVqM0wGjsz2CQAWtNb8qLf74og_yK49xcrc:bib.ge/img_animal/59460199Spanish-goat-4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886200"/>
            <a:ext cx="2028825" cy="2257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Spanish Goat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0642" name="Picture 2" descr="http://www.ansi.okstate.edu/breeds/sheep/barbadosblackbelly/barb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09600"/>
            <a:ext cx="3963628" cy="2457451"/>
          </a:xfrm>
          <a:prstGeom prst="rect">
            <a:avLst/>
          </a:prstGeom>
          <a:noFill/>
        </p:spPr>
      </p:pic>
      <p:pic>
        <p:nvPicPr>
          <p:cNvPr id="240644" name="Picture 4" descr="http://www.ansi.okstate.edu/breeds/sheep/american%20blackbelly/images/e003lilah&amp;isabellaswinde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57200"/>
            <a:ext cx="2343150" cy="2628900"/>
          </a:xfrm>
          <a:prstGeom prst="rect">
            <a:avLst/>
          </a:prstGeom>
          <a:noFill/>
        </p:spPr>
      </p:pic>
      <p:pic>
        <p:nvPicPr>
          <p:cNvPr id="240646" name="Picture 6" descr="http://www.ansi.okstate.edu/breeds/sheep/barbadosblackbelly/images/l003houdiniswinde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352800"/>
            <a:ext cx="3733800" cy="2892984"/>
          </a:xfrm>
          <a:prstGeom prst="rect">
            <a:avLst/>
          </a:prstGeom>
          <a:noFill/>
        </p:spPr>
      </p:pic>
      <p:pic>
        <p:nvPicPr>
          <p:cNvPr id="240648" name="Picture 8" descr="http://www.ansi.okstate.edu/breeds/sheep/barbadosblackbelly/images/r001amramlannon%20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3429000"/>
            <a:ext cx="2914650" cy="2743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Barbado</a:t>
            </a:r>
            <a:r>
              <a:rPr lang="en-US" dirty="0" smtClean="0"/>
              <a:t> Sheep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2690" name="Picture 2" descr="http://www.ansi.okstate.edu/breeds/sheep/columbia/lam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533400"/>
            <a:ext cx="2905125" cy="2819401"/>
          </a:xfrm>
          <a:prstGeom prst="rect">
            <a:avLst/>
          </a:prstGeom>
          <a:noFill/>
        </p:spPr>
      </p:pic>
      <p:pic>
        <p:nvPicPr>
          <p:cNvPr id="242692" name="Picture 4" descr="http://t1.gstatic.com/images?q=tbn:ANd9GcQ0Ff9RtapeBjX_VRR8jU1UYMAdqkgiiOTmDkwBtjkrnAtFl2Hl:nsip.org/wp-content/uploads/2009/02/columbia-ram-300x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505200"/>
            <a:ext cx="2819400" cy="2408239"/>
          </a:xfrm>
          <a:prstGeom prst="rect">
            <a:avLst/>
          </a:prstGeom>
          <a:noFill/>
        </p:spPr>
      </p:pic>
      <p:pic>
        <p:nvPicPr>
          <p:cNvPr id="242694" name="Picture 6" descr="http://t0.gstatic.com/images?q=tbn:ANd9GcSqgdwyZAQ3C1aTHUmHboBHDvGkNySzYew3dhQbcaFQaLsn_VPe:www.sheep101.info/Images/Breeds/SDColumbiaew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524000"/>
            <a:ext cx="4419600" cy="4245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Columbia Sheep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4738" name="Picture 2" descr="http://www.ansi.okstate.edu/breeds/sheep/dorper/dorp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124200"/>
            <a:ext cx="4495800" cy="3157728"/>
          </a:xfrm>
          <a:prstGeom prst="rect">
            <a:avLst/>
          </a:prstGeom>
          <a:noFill/>
        </p:spPr>
      </p:pic>
      <p:pic>
        <p:nvPicPr>
          <p:cNvPr id="244740" name="Picture 4" descr="http://www.ansi.okstate.edu/breeds/sheep/dorper/whitedorp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81000"/>
            <a:ext cx="2857500" cy="2590800"/>
          </a:xfrm>
          <a:prstGeom prst="rect">
            <a:avLst/>
          </a:prstGeom>
          <a:noFill/>
        </p:spPr>
      </p:pic>
      <p:pic>
        <p:nvPicPr>
          <p:cNvPr id="244742" name="Picture 6" descr="http://www.ansi.okstate.edu/breeds/sheep/dorper/dorper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200400"/>
            <a:ext cx="2847975" cy="2686051"/>
          </a:xfrm>
          <a:prstGeom prst="rect">
            <a:avLst/>
          </a:prstGeom>
          <a:noFill/>
        </p:spPr>
      </p:pic>
      <p:pic>
        <p:nvPicPr>
          <p:cNvPr id="244744" name="Picture 8" descr="http://www.ansi.okstate.edu/breeds/sheep/dorper/whitedorper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81000"/>
            <a:ext cx="2628900" cy="2453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Dorper</a:t>
            </a:r>
            <a:r>
              <a:rPr lang="en-US" dirty="0" smtClean="0"/>
              <a:t> Sheep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6786" name="Picture 2" descr="http://www.ansi.okstate.edu/breeds/sheep/dorset/grou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3390900" cy="2373631"/>
          </a:xfrm>
          <a:prstGeom prst="rect">
            <a:avLst/>
          </a:prstGeom>
          <a:noFill/>
        </p:spPr>
      </p:pic>
      <p:pic>
        <p:nvPicPr>
          <p:cNvPr id="246788" name="Picture 4" descr="http://www.ansi.okstate.edu/breeds/sheep/dorset/hrnra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276727"/>
            <a:ext cx="3124200" cy="2676399"/>
          </a:xfrm>
          <a:prstGeom prst="rect">
            <a:avLst/>
          </a:prstGeom>
          <a:noFill/>
        </p:spPr>
      </p:pic>
      <p:pic>
        <p:nvPicPr>
          <p:cNvPr id="246790" name="Picture 6" descr="http://www.ansi.okstate.edu/breeds/sheep/dorset/pollra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990600"/>
            <a:ext cx="40005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ansi.okstate.edu/breeds/cattle/charolais/images/charolais-we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4800600" cy="2976374"/>
          </a:xfrm>
          <a:prstGeom prst="rect">
            <a:avLst/>
          </a:prstGeom>
          <a:noFill/>
        </p:spPr>
      </p:pic>
      <p:pic>
        <p:nvPicPr>
          <p:cNvPr id="104452" name="Picture 4" descr="http://www.ansi.okstate.edu/breeds/cattle/charolais/images/charolais-web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1" y="3657601"/>
            <a:ext cx="4114800" cy="2852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Dorset Sheep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8836" name="Picture 4" descr="http://www.ansi.okstate.edu/breeds/sheep/hampshire/ham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352800"/>
            <a:ext cx="3599233" cy="2819400"/>
          </a:xfrm>
          <a:prstGeom prst="rect">
            <a:avLst/>
          </a:prstGeom>
          <a:noFill/>
        </p:spPr>
      </p:pic>
      <p:pic>
        <p:nvPicPr>
          <p:cNvPr id="248838" name="Picture 6" descr="http://t2.gstatic.com/images?q=tbn:ANd9GcT05NzcSNUFmel1bwl3bse9zfG_vXRZAqdCwpWiWNQTydUfFbVa3w:www.sheep101.info/Images/Breeds/SDHampew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04800"/>
            <a:ext cx="3924300" cy="355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Hampshire Sheep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0578" name="Picture 2" descr="http://www.ansi.okstate.edu/breeds/sheep/rambouillet/ram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828800"/>
            <a:ext cx="4409153" cy="3124200"/>
          </a:xfrm>
          <a:prstGeom prst="rect">
            <a:avLst/>
          </a:prstGeom>
          <a:noFill/>
        </p:spPr>
      </p:pic>
      <p:pic>
        <p:nvPicPr>
          <p:cNvPr id="280580" name="Picture 4" descr="http://www.ansi.okstate.edu/breeds/sheep/rambouillet/ramb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762000"/>
            <a:ext cx="2381250" cy="2562226"/>
          </a:xfrm>
          <a:prstGeom prst="rect">
            <a:avLst/>
          </a:prstGeom>
          <a:noFill/>
        </p:spPr>
      </p:pic>
      <p:pic>
        <p:nvPicPr>
          <p:cNvPr id="280582" name="Picture 6" descr="http://www.ansi.okstate.edu/breeds/sheep/rambouillet/ramb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581400"/>
            <a:ext cx="3333750" cy="2352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Ramboullet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2626" name="Picture 2" descr="http://www.ansi.okstate.edu/breeds/sheep/southdown/images/southdown-web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188208"/>
            <a:ext cx="3390900" cy="2983992"/>
          </a:xfrm>
          <a:prstGeom prst="rect">
            <a:avLst/>
          </a:prstGeom>
          <a:noFill/>
        </p:spPr>
      </p:pic>
      <p:pic>
        <p:nvPicPr>
          <p:cNvPr id="282627" name="Picture 3" descr="http://www.ansi.okstate.edu/breeds/sheep/southdown/images/southdown-web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4308929" cy="3619500"/>
          </a:xfrm>
          <a:prstGeom prst="rect">
            <a:avLst/>
          </a:prstGeom>
          <a:noFill/>
        </p:spPr>
      </p:pic>
      <p:pic>
        <p:nvPicPr>
          <p:cNvPr id="282628" name="Picture 4" descr="http://www.ansi.okstate.edu/breeds/sheep/southdown/images/southdown-web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267200"/>
            <a:ext cx="2514600" cy="2073012"/>
          </a:xfrm>
          <a:prstGeom prst="rect">
            <a:avLst/>
          </a:prstGeom>
          <a:noFill/>
        </p:spPr>
      </p:pic>
      <p:pic>
        <p:nvPicPr>
          <p:cNvPr id="282629" name="Picture 5" descr="http://www.ansi.okstate.edu/breeds/sheep/southdown/images/southdown-web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457200"/>
            <a:ext cx="2533650" cy="2315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Southdown Sheep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4674" name="Picture 2" descr="http://www.ansi.okstate.edu/breeds/sheep/suffolk/suffolk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81000"/>
            <a:ext cx="3695700" cy="4681220"/>
          </a:xfrm>
          <a:prstGeom prst="rect">
            <a:avLst/>
          </a:prstGeom>
          <a:noFill/>
        </p:spPr>
      </p:pic>
      <p:pic>
        <p:nvPicPr>
          <p:cNvPr id="284676" name="Picture 4" descr="http://www.ansi.okstate.edu/breeds/sheep/suffolk/suffolk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3824388" cy="4219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Suffolk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819400"/>
            <a:ext cx="8229600" cy="12192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Swine Breeds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Charlolais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6066" name="Picture 2" descr="http://www.ansi.okstate.edu/breeds/swine/americanlandrace/landr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81000"/>
            <a:ext cx="4152900" cy="2727071"/>
          </a:xfrm>
          <a:prstGeom prst="rect">
            <a:avLst/>
          </a:prstGeom>
          <a:noFill/>
        </p:spPr>
      </p:pic>
      <p:pic>
        <p:nvPicPr>
          <p:cNvPr id="216070" name="Picture 6" descr="http://t1.gstatic.com/images?q=tbn:ANd9GcRNRTGWglrft2FmhYchlE3AG5Fl8dfhGLnizo15bqS97FByHOYq:shaffergoldrush.com/images/2010/03-17/champ-landrace-gilt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276600"/>
            <a:ext cx="5296642" cy="2928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Landrace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8114" name="Picture 2" descr="http://www.ansi.okstate.edu/breeds/swine/yorkshire/yor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261106"/>
            <a:ext cx="4038600" cy="3136646"/>
          </a:xfrm>
          <a:prstGeom prst="rect">
            <a:avLst/>
          </a:prstGeom>
          <a:noFill/>
        </p:spPr>
      </p:pic>
      <p:pic>
        <p:nvPicPr>
          <p:cNvPr id="218116" name="Picture 4" descr="http://www.ansi.okstate.edu/breeds/swine/yorkshire/s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533400"/>
            <a:ext cx="4000500" cy="2546986"/>
          </a:xfrm>
          <a:prstGeom prst="rect">
            <a:avLst/>
          </a:prstGeom>
          <a:noFill/>
        </p:spPr>
      </p:pic>
      <p:pic>
        <p:nvPicPr>
          <p:cNvPr id="218118" name="Picture 6" descr="http://www.ansi.okstate.edu/breeds/swine/yorkshire/bo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81400"/>
            <a:ext cx="3675978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Yorkshire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0162" name="Picture 2" descr="http://www.ansi.okstate.edu/breeds/swine/berkshire/berk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457200"/>
            <a:ext cx="4305300" cy="2654935"/>
          </a:xfrm>
          <a:prstGeom prst="rect">
            <a:avLst/>
          </a:prstGeom>
          <a:noFill/>
        </p:spPr>
      </p:pic>
      <p:pic>
        <p:nvPicPr>
          <p:cNvPr id="220164" name="Picture 4" descr="http://t1.gstatic.com/images?q=tbn:ANd9GcQPUPOiGnLfbxygllD9qGlN0eu9nxxpUmWPKn_n4hep_VNsfdBi:arizonapork.com/images/2005/july7/Pig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276600"/>
            <a:ext cx="5334000" cy="3014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Berkshire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2210" name="Picture 2" descr="http://www.ansi.okstate.edu/breeds/swine/chesterwhite/che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533400"/>
            <a:ext cx="4533900" cy="3566670"/>
          </a:xfrm>
          <a:prstGeom prst="rect">
            <a:avLst/>
          </a:prstGeom>
          <a:noFill/>
        </p:spPr>
      </p:pic>
      <p:pic>
        <p:nvPicPr>
          <p:cNvPr id="222214" name="Picture 6" descr="http://t3.gstatic.com/images?q=tbn:ANd9GcRF2uQeM1WTNcTnJ_eIotPdEtO39aYkuSAd4NhlzrAf4Xnizonz:www.cpsswine.com/ASBCresults/images/classgi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962400"/>
            <a:ext cx="3374136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Chester White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4258" name="Picture 2" descr="http://t3.gstatic.com/images?q=tbn:ANd9GcR3K1l2bUw7-QfwuAEIgvmOXhDoHZ-EKWqlmZKJsU97hb0Pw2epmw:3.bp.blogspot.com/-TiAb59eFD9Q/TVtRRvjhzOI/AAAAAAAAACI/v-lEIWoVEYM/s1600/blue%2Bbut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3581400" cy="2383260"/>
          </a:xfrm>
          <a:prstGeom prst="rect">
            <a:avLst/>
          </a:prstGeom>
          <a:noFill/>
        </p:spPr>
      </p:pic>
      <p:pic>
        <p:nvPicPr>
          <p:cNvPr id="224260" name="Picture 4" descr="http://t3.gstatic.com/images?q=tbn:ANd9GcQeyroYe6mpWDrO3ut7D8x19smLlb1Lk7mh_jIN5wNQARBc4qnklA:2.bp.blogspot.com/-jKoJmigzcLg/UCaejv_AgpI/AAAAAAAAAJQ/2relNT34VUM/s1600/blue%2Bbut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276600"/>
            <a:ext cx="5356905" cy="3009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Cross/Blue Butt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ansi.okstate.edu/breeds/cattle/gelbvieh/images/gelbvieh-we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381000"/>
            <a:ext cx="4166645" cy="2971800"/>
          </a:xfrm>
          <a:prstGeom prst="rect">
            <a:avLst/>
          </a:prstGeom>
          <a:noFill/>
        </p:spPr>
      </p:pic>
      <p:pic>
        <p:nvPicPr>
          <p:cNvPr id="102404" name="Picture 4" descr="http://www.ansi.okstate.edu/breeds/cattle/gelbvieh/images/gelbvieh-web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733800"/>
            <a:ext cx="4152900" cy="2713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6306" name="Picture 2" descr="http://www.ansi.okstate.edu/breeds/swine/duroc/duro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352800"/>
            <a:ext cx="3810000" cy="2933700"/>
          </a:xfrm>
          <a:prstGeom prst="rect">
            <a:avLst/>
          </a:prstGeom>
          <a:noFill/>
        </p:spPr>
      </p:pic>
      <p:pic>
        <p:nvPicPr>
          <p:cNvPr id="226308" name="Picture 4" descr="http://t2.gstatic.com/images?q=tbn:ANd9GcSKvSzlsk5TB0fkVx34ZMfGYrrilIe8re-1qqla8F2Z4W0Eg0Xt:www.buedelmeatup.com/wp-content/uploads/2012/08/Duroc-Bo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533400"/>
            <a:ext cx="4419600" cy="2514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Duroc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8354" name="Picture 2" descr="http://www.ansi.okstate.edu/breeds/swine/hampshire/ham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457200"/>
            <a:ext cx="3581400" cy="2769616"/>
          </a:xfrm>
          <a:prstGeom prst="rect">
            <a:avLst/>
          </a:prstGeom>
          <a:noFill/>
        </p:spPr>
      </p:pic>
      <p:pic>
        <p:nvPicPr>
          <p:cNvPr id="228356" name="Picture 4" descr="http://t3.gstatic.com/images?q=tbn:ANd9GcQhAaOlrUah5EqcCIhUaQzyN4BNuqjeX4933LdNXlA74o06rWO9:circlekangusfarm.com/wp-content/uploads/2012/09/Speth-Hampshi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9" y="3124200"/>
            <a:ext cx="3920489" cy="2800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Hampshire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0402" name="Picture 2" descr="http://www.ansi.okstate.edu/breeds/swine/hereford/herefor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038600"/>
            <a:ext cx="2857500" cy="1695451"/>
          </a:xfrm>
          <a:prstGeom prst="rect">
            <a:avLst/>
          </a:prstGeom>
          <a:noFill/>
        </p:spPr>
      </p:pic>
      <p:pic>
        <p:nvPicPr>
          <p:cNvPr id="230404" name="Picture 4" descr="http://t0.gstatic.com/images?q=tbn:ANd9GcTe-hYBk3XpxQnr1bO3JeFTwTfuXYJmF-9FFAQFBnh4bTWJLvKS:showpigs.com/psssjoom/images/catalog/sycamore-profi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"/>
            <a:ext cx="4419600" cy="2561870"/>
          </a:xfrm>
          <a:prstGeom prst="rect">
            <a:avLst/>
          </a:prstGeom>
          <a:noFill/>
        </p:spPr>
      </p:pic>
      <p:pic>
        <p:nvPicPr>
          <p:cNvPr id="230406" name="Picture 6" descr="http://t1.gstatic.com/images?q=tbn:ANd9GcTBXGGDuubCuix253B1PLxIcKZLHI7N27KOPTE37OpHWHIProiPEA:www.grit.com/uploadedImages/GRT/articles/issues/2011-07-01/GRT-JA11-hereford-markhess-albc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200400"/>
            <a:ext cx="4257675" cy="3092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Hereford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450" name="Picture 2" descr="http://www.ansi.okstate.edu/breeds/swine/pietrain/pie_b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76400"/>
            <a:ext cx="5361878" cy="366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Pietrain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0338" name="Picture 2" descr="http://www.ansi.okstate.edu/breeds/swine/polandchina/poland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828800"/>
            <a:ext cx="5071277" cy="3076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Poland China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Gelbvieh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2386" name="Picture 2" descr="http://www.ansi.okstate.edu/breeds/swine/redwattle/redwatt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09800"/>
            <a:ext cx="3581400" cy="3008376"/>
          </a:xfrm>
          <a:prstGeom prst="rect">
            <a:avLst/>
          </a:prstGeom>
          <a:noFill/>
        </p:spPr>
      </p:pic>
      <p:pic>
        <p:nvPicPr>
          <p:cNvPr id="272388" name="Picture 4" descr="http://t1.gstatic.com/images?q=tbn:ANd9GcTn-MFB37EZLcfmY-8ljXt4XzyTxZME6HK1fO2Qwbu7Ffbqz1R4:www.rightpet.com/thumbnail/BreedDetailPhotos/LivestockBreed_2_38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657600"/>
            <a:ext cx="3439963" cy="2390776"/>
          </a:xfrm>
          <a:prstGeom prst="rect">
            <a:avLst/>
          </a:prstGeom>
          <a:noFill/>
        </p:spPr>
      </p:pic>
      <p:pic>
        <p:nvPicPr>
          <p:cNvPr id="272390" name="Picture 6" descr="http://t3.gstatic.com/images?q=tbn:ANd9GcSTIS1h77azetTSadhX2PJoJEAqLcp5WyjFz35-1IVPq6KQmYlQ:www.longmeadowranch.com/assets/client/Image/News-Press/Archive%2520Press/redwattle-albc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990600"/>
            <a:ext cx="2590800" cy="1991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Wattle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4434" name="Picture 2" descr="http://www.ansi.okstate.edu/breeds/swine/spots/spo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819400"/>
            <a:ext cx="4495800" cy="3341878"/>
          </a:xfrm>
          <a:prstGeom prst="rect">
            <a:avLst/>
          </a:prstGeom>
          <a:noFill/>
        </p:spPr>
      </p:pic>
      <p:pic>
        <p:nvPicPr>
          <p:cNvPr id="274436" name="Picture 4" descr="http://t0.gstatic.com/images?q=tbn:ANd9GcRkHDuD3h_Ddw6KLK1bbfNyT2GPg98jxcB9jVMf-eB-2Ekx3pKJig:static.guim.co.uk/sys-images/Guardian/Pix/pictures/2010/6/18/1276858843157/Gloucester-Old-Spot-sow-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457200"/>
            <a:ext cx="3301998" cy="1981200"/>
          </a:xfrm>
          <a:prstGeom prst="rect">
            <a:avLst/>
          </a:prstGeom>
          <a:noFill/>
        </p:spPr>
      </p:pic>
      <p:pic>
        <p:nvPicPr>
          <p:cNvPr id="274438" name="Picture 6" descr="http://t2.gstatic.com/images?q=tbn:ANd9GcRJSIz0JGtKIJwjtEKTcbenHrj6jdNku0kTClc0kh4VX56Aq3K3qw:gloucestershire-old-spots.hog-for-sale.info/images/gloucester-old-spot-pig3_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514600"/>
            <a:ext cx="2590800" cy="1943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482" name="Picture 2" descr="http://www.ansi.okstate.edu/breeds/swine/tamworth/tamworth-pig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4552950" cy="3460242"/>
          </a:xfrm>
          <a:prstGeom prst="rect">
            <a:avLst/>
          </a:prstGeom>
          <a:noFill/>
        </p:spPr>
      </p:pic>
      <p:pic>
        <p:nvPicPr>
          <p:cNvPr id="276484" name="Picture 4" descr="http://t2.gstatic.com/images?q=tbn:ANd9GcSFcOjw-IZRBWi3O22_iBmUg9TGnktRsm-mr8j8ziNAJnVU7Zdy:tamworth.hog-for-sale.info/images/Tamworth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447800"/>
            <a:ext cx="2667000" cy="2667000"/>
          </a:xfrm>
          <a:prstGeom prst="rect">
            <a:avLst/>
          </a:prstGeom>
          <a:noFill/>
        </p:spPr>
      </p:pic>
      <p:pic>
        <p:nvPicPr>
          <p:cNvPr id="276486" name="Picture 6" descr="http://t3.gstatic.com/images?q=tbn:ANd9GcTZ-F1STWINIhjcKC2GWF0IOsVPzsLjDwS0V_xuA7wEZ1rZCaxg:www.bamfield.eu/images/top_pig_tamwor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4572000"/>
            <a:ext cx="3057525" cy="1495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Tamworth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http://www.ansi.okstate.edu/breeds/swine/vietnamesepotbelly/potp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4265742" cy="2971800"/>
          </a:xfrm>
          <a:prstGeom prst="rect">
            <a:avLst/>
          </a:prstGeom>
          <a:noFill/>
        </p:spPr>
      </p:pic>
      <p:pic>
        <p:nvPicPr>
          <p:cNvPr id="278532" name="Picture 4" descr="http://www.ansi.okstate.edu/breeds/swine/vietnamesepotbelly/potpi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027172"/>
            <a:ext cx="3868269" cy="3068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Vietnamese Potbelly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2192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Exotics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71800"/>
            <a:ext cx="4170363" cy="312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http://t0.gstatic.com/images?q=tbn:ANd9GcTPyxiv7U_ia-d0JSeQ7vl6TuUIPbqEXvT-BI-vkU0sNTfpkCVr5A:www.germanangora.net/red%2520angora%2520germ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57200"/>
            <a:ext cx="3000375" cy="2555876"/>
          </a:xfrm>
          <a:prstGeom prst="rect">
            <a:avLst/>
          </a:prstGeom>
          <a:noFill/>
        </p:spPr>
      </p:pic>
      <p:pic>
        <p:nvPicPr>
          <p:cNvPr id="32772" name="Picture 4" descr="http://t2.gstatic.com/images?q=tbn:ANd9GcQjCUtdh8tlQ9xpqk5ilsRY0ZjIOM5bl0N053J4y9bl6qxioSbu9g:rabbitbreeders.us/wp-content/uploads/English-Angora-Rabbit-Bre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276600"/>
            <a:ext cx="3396865" cy="2647951"/>
          </a:xfrm>
          <a:prstGeom prst="rect">
            <a:avLst/>
          </a:prstGeom>
          <a:noFill/>
        </p:spPr>
      </p:pic>
      <p:pic>
        <p:nvPicPr>
          <p:cNvPr id="32774" name="Picture 6" descr="http://t3.gstatic.com/images?q=tbn:ANd9GcTcV07RHzP_WoBgemGoNgwVWW6wYZDjR6jU_4ezLHDVO6fn23DCng:2.bp.blogspot.com/-DZPCqE34kdg/TWcKS1lRY6I/AAAAAAAAD0Y/pgbUnbdfYsA/s1600/image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533400"/>
            <a:ext cx="3343275" cy="2294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012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ansi.okstate.edu/breeds/cattle/guernsey/images/guernsey-we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4152900" cy="3156205"/>
          </a:xfrm>
          <a:prstGeom prst="rect">
            <a:avLst/>
          </a:prstGeom>
          <a:noFill/>
        </p:spPr>
      </p:pic>
      <p:pic>
        <p:nvPicPr>
          <p:cNvPr id="100356" name="Picture 4" descr="http://www.ansi.okstate.edu/breeds/cattle/guernsey/images/guernsey-web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86200"/>
            <a:ext cx="3898384" cy="2559939"/>
          </a:xfrm>
          <a:prstGeom prst="rect">
            <a:avLst/>
          </a:prstGeom>
          <a:noFill/>
        </p:spPr>
      </p:pic>
      <p:pic>
        <p:nvPicPr>
          <p:cNvPr id="100358" name="Picture 6" descr="http://www.ansi.okstate.edu/breeds/cattle/guernsey/images/guernsey-web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81000"/>
            <a:ext cx="3695700" cy="3104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Angora Rabbit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84" y="1981200"/>
            <a:ext cx="5410200" cy="359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5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 Python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33600"/>
            <a:ext cx="5486400" cy="386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45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Burmese Python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6438900" cy="360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8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Rabbit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 descr="http://t1.gstatic.com/images?q=tbn:ANd9GcQRaK25gBsDLtIN9ziSJVKyH-ks-QOYJlBXNzncwLBo_fvT5VX0_g:www.hoglezoo.org/images/animal_finder/Chinchil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828800"/>
            <a:ext cx="5438775" cy="4073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428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Chinchilla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 descr="http://t3.gstatic.com/images?q=tbn:ANd9GcS4Ea0gleMQTe8N7blHxyK1lOLxLDevnLUADl3OjQYIqZ8Fm1Oe:adsensepublishing.com/hamsterfacts/files/2012/04/chinese-dwarf-hamste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200400"/>
            <a:ext cx="3457574" cy="2971801"/>
          </a:xfrm>
          <a:prstGeom prst="rect">
            <a:avLst/>
          </a:prstGeom>
          <a:noFill/>
        </p:spPr>
      </p:pic>
      <p:pic>
        <p:nvPicPr>
          <p:cNvPr id="43012" name="Picture 4" descr="http://t0.gstatic.com/images?q=tbn:ANd9GcTIDjEkWS5Ah6YUd-39Fg7mluL7dkFFzOBcEkoPwzbDrmqj7ws_fw:1.bp.blogspot.com/-brAJpK0cGYI/UBa2sv_AmWI/AAAAAAAAABg/-OBZapTITaY/s400/Roborovski-Dwarf-Ham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533400"/>
            <a:ext cx="3921209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6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Guernsey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Dwarf Hamster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62865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18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Columbian Red Tailed Boa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http://t2.gstatic.com/images?q=tbn:ANd9GcR5O_dmVTQOEmaHu7IrYNUnaztJsZTxYsg9w-UvPF70XPWjrUzm:mau-kwan-tang.com/Cockatiel070109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143000"/>
            <a:ext cx="3743325" cy="467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348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Cockatiel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91" y="1981200"/>
            <a:ext cx="600075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10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9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5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Cockatoo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www.ansi.okstate.edu/breeds/cattle/hereford/images/hereford-we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4187226" cy="2819400"/>
          </a:xfrm>
          <a:prstGeom prst="rect">
            <a:avLst/>
          </a:prstGeom>
          <a:noFill/>
        </p:spPr>
      </p:pic>
      <p:pic>
        <p:nvPicPr>
          <p:cNvPr id="98308" name="Picture 4" descr="http://t2.gstatic.com/images?q=tbn:ANd9GcSH3k4LcXQwZe2OuhF7bKhvJejUVI8F2E04X5TJdkuuDQLskkTn:www.scottishviewpoint.com/email/10888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352800"/>
            <a:ext cx="3762375" cy="316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6087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41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Snapping Turtle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32212"/>
            <a:ext cx="6491397" cy="433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98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Desert Horned Lizard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 descr="http://t3.gstatic.com/images?q=tbn:ANd9GcTGzD_ZhAx77TAZE9yoP8NkkIDPpUGBLkCx2TS4qPYCO1Vg2HIS:www.gopetsamerica.com/small-animals/rabbit/english-l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133600"/>
            <a:ext cx="4316624" cy="3194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872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Lop Rabbit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12" y="2209800"/>
            <a:ext cx="4550552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97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Ferret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8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Gerbil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Hereford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57150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72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Tree Frog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5873784" cy="389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55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Guinea Pig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4114800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69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Hedge Hog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716480" cy="503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10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Honduran Milk Snake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56413" cy="478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26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Iguana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ansi.okstate.edu/breeds/cattle/holstein/images/holstein-we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4038600" cy="3055876"/>
          </a:xfrm>
          <a:prstGeom prst="rect">
            <a:avLst/>
          </a:prstGeom>
          <a:noFill/>
        </p:spPr>
      </p:pic>
      <p:pic>
        <p:nvPicPr>
          <p:cNvPr id="96260" name="Picture 4" descr="http://t1.gstatic.com/images?q=tbn:ANd9GcQLG0p3SUuC-F48txVjjbzvL8yRnpCvCwmfiQqKwzt4IjTUF1ibuA:www.ki-samen.nl/uploads/04421-Tailwind%2520Ellie%252013%2520(50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81400"/>
            <a:ext cx="3810000" cy="2721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http://t2.gstatic.com/images?q=tbn:ANd9GcTHo1B6KrPOWcGHu1-aGEYH0KKAcuDcjqxtP5VJxI_bx3EzVMEq4g:teddy-bear-hamsters.com/images/hamster-smal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1905000" cy="1295401"/>
          </a:xfrm>
          <a:prstGeom prst="rect">
            <a:avLst/>
          </a:prstGeom>
          <a:noFill/>
        </p:spPr>
      </p:pic>
      <p:pic>
        <p:nvPicPr>
          <p:cNvPr id="11268" name="Picture 4" descr="http://t0.gstatic.com/images?q=tbn:ANd9GcRu8a9oHL31vG2XsmwGe2W0Wj_stmBZTqRX--7S7YpExQ_JfoL9sA:3.bp.blogspot.com/_3Pla5KQPKCw/TOUhu4wq-NI/AAAAAAAAAQs/rab1QrGGuHg/s1600/pictures-of-teddy-bear-hamst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209800"/>
            <a:ext cx="5591175" cy="3741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926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Hair Teddy Bear Hamster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626745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5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Lovebird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http://t2.gstatic.com/images?q=tbn:ANd9GcTxllfgXciimBjOuQ7khTF1mraUobtmTbxczBXTvz1tQZPFyuPSMQ:4.bp.blogspot.com/-hM4pR4kCtKQ/Tx1Y57BhMmI/AAAAAAAAMVQ/MOmWwlD14F0/s1600/matamat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362200"/>
            <a:ext cx="4904470" cy="312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378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Mata </a:t>
            </a:r>
            <a:r>
              <a:rPr lang="en-US" dirty="0" err="1" smtClean="0"/>
              <a:t>Mata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693998" cy="490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03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Zealand Rabbit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6708775" cy="447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09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Parakeet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www.ansi.okstate.edu/breeds/cattle/angus/images/angus-we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3600"/>
            <a:ext cx="4027712" cy="2819400"/>
          </a:xfrm>
          <a:prstGeom prst="rect">
            <a:avLst/>
          </a:prstGeom>
          <a:noFill/>
        </p:spPr>
      </p:pic>
      <p:pic>
        <p:nvPicPr>
          <p:cNvPr id="122884" name="Picture 4" descr="http://www.ansi.okstate.edu/breeds/cattle/angus/images/angus-web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533400"/>
            <a:ext cx="3543300" cy="2326767"/>
          </a:xfrm>
          <a:prstGeom prst="rect">
            <a:avLst/>
          </a:prstGeom>
          <a:noFill/>
        </p:spPr>
      </p:pic>
      <p:pic>
        <p:nvPicPr>
          <p:cNvPr id="122886" name="Picture 6" descr="http://www.ansi.okstate.edu/breeds/cattle/angus/images/angus-web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505200"/>
            <a:ext cx="3604054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Holstein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3212445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94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Prairie Dogs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0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Ear Slider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33600"/>
            <a:ext cx="60960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97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Savannah Monitor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14400"/>
            <a:ext cx="31718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8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Scarlett Macaw Parrot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3881438" cy="470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9442" name="Picture 2" descr="http://t1.gstatic.com/images?q=tbn:ANd9GcRe5Gq5dR0vchzEVa8HtN1epjHDdr_59cZF43nVQAzyJ9h7bhaK:www.dnr.state.md.us/wildlife/Habitat/WildAcres/images/flying-squirr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3762204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90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Southern Flying Squirrel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www.ansi.okstate.edu/breeds/cattle/jersey/images/jersey-we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4632421" cy="3505200"/>
          </a:xfrm>
          <a:prstGeom prst="rect">
            <a:avLst/>
          </a:prstGeom>
          <a:noFill/>
        </p:spPr>
      </p:pic>
      <p:pic>
        <p:nvPicPr>
          <p:cNvPr id="94212" name="Picture 4" descr="http://www.ansi.okstate.edu/breeds/cattle/jersey/images/jersey-web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524000"/>
            <a:ext cx="3352714" cy="4219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0"/>
            <a:ext cx="4767263" cy="317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394" name="Picture 2" descr="http://t0.gstatic.com/images?q=tbn:ANd9GcR8GRq_vfDcRNtNVayhwpt5CLQHUsW3NEshmzLk-XjnV_MqaC2spg:scm-l3.technorati.com/11/03/18/29037/sugar-glider-stretch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57200"/>
            <a:ext cx="2895600" cy="2853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80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Sugar Glider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://t2.gstatic.com/images?q=tbn:ANd9GcQIYeCHUedf0fnT-OY3lCrquTeNQtmCOqAhGIqH6LTWxPT5CffN:2.bp.blogspot.com/-HurhI47IxQ4/T2fsj96bVXI/AAAAAAAACWE/FqnbhDsKHNE/s1600/3586382095_9c35210de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729256"/>
            <a:ext cx="5676900" cy="3538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Yellow Canary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Jersey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ansi.okstate.edu/breeds/cattle/limousin/pa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28800"/>
            <a:ext cx="4122477" cy="3086100"/>
          </a:xfrm>
          <a:prstGeom prst="rect">
            <a:avLst/>
          </a:prstGeom>
          <a:noFill/>
        </p:spPr>
      </p:pic>
      <p:pic>
        <p:nvPicPr>
          <p:cNvPr id="92164" name="Picture 4" descr="http://www.ansi.okstate.edu/breeds/cattle/limousin/black%20b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"/>
            <a:ext cx="3781425" cy="2785757"/>
          </a:xfrm>
          <a:prstGeom prst="rect">
            <a:avLst/>
          </a:prstGeom>
          <a:noFill/>
        </p:spPr>
      </p:pic>
      <p:pic>
        <p:nvPicPr>
          <p:cNvPr id="92166" name="Picture 6" descr="http://www.ansi.okstate.edu/breeds/cattle/limousin/red%20b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041" y="3352800"/>
            <a:ext cx="4023360" cy="3094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Limousin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ansi.okstate.edu/breeds/cattle/maineanjou/images/maineanjou-we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200400"/>
            <a:ext cx="4744005" cy="3257550"/>
          </a:xfrm>
          <a:prstGeom prst="rect">
            <a:avLst/>
          </a:prstGeom>
          <a:noFill/>
        </p:spPr>
      </p:pic>
      <p:pic>
        <p:nvPicPr>
          <p:cNvPr id="90116" name="Picture 4" descr="http://www.ansi.okstate.edu/breeds/cattle/maineanjou/images/maineanjou-web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3886200" cy="2551938"/>
          </a:xfrm>
          <a:prstGeom prst="rect">
            <a:avLst/>
          </a:prstGeom>
          <a:noFill/>
        </p:spPr>
      </p:pic>
      <p:pic>
        <p:nvPicPr>
          <p:cNvPr id="90118" name="Picture 6" descr="http://www.ansi.okstate.edu/breeds/cattle/maineanjou/images/maineanjou-web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609600"/>
            <a:ext cx="2952750" cy="2124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Maine Anjou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ansi.okstate.edu/breeds/cattle/polledhereford/bu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4038600" cy="2590800"/>
          </a:xfrm>
          <a:prstGeom prst="rect">
            <a:avLst/>
          </a:prstGeom>
          <a:noFill/>
        </p:spPr>
      </p:pic>
      <p:pic>
        <p:nvPicPr>
          <p:cNvPr id="88068" name="Picture 4" descr="http://t2.gstatic.com/images?q=tbn:ANd9GcQEFKA1B3Z2wknG8xo5FSeyoUQKIaOKDTP_CeN_vscKPg-cWD7n:ans.msu.edu/uploads/images/63/images/herefo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2800"/>
            <a:ext cx="3771900" cy="2811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Polled Hereford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ww.ansi.okstate.edu/breeds/cattle/redangus/redangus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8600"/>
            <a:ext cx="4610100" cy="3073400"/>
          </a:xfrm>
          <a:prstGeom prst="rect">
            <a:avLst/>
          </a:prstGeom>
          <a:noFill/>
        </p:spPr>
      </p:pic>
      <p:pic>
        <p:nvPicPr>
          <p:cNvPr id="86020" name="Picture 4" descr="http://www.ansi.okstate.edu/breeds/cattle/redangus/redangus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81400"/>
            <a:ext cx="4495800" cy="2997200"/>
          </a:xfrm>
          <a:prstGeom prst="rect">
            <a:avLst/>
          </a:prstGeom>
          <a:noFill/>
        </p:spPr>
      </p:pic>
      <p:pic>
        <p:nvPicPr>
          <p:cNvPr id="86022" name="Picture 6" descr="http://www.ansi.okstate.edu/breeds/cattle/redangus/redangus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810000"/>
            <a:ext cx="3390900" cy="2305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838200"/>
          </a:xfrm>
        </p:spPr>
        <p:txBody>
          <a:bodyPr/>
          <a:lstStyle/>
          <a:p>
            <a:r>
              <a:rPr lang="en-US" dirty="0" smtClean="0"/>
              <a:t>Angus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Angus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ansi.okstate.edu/breeds/cattle/redbrangus/gro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4267200" cy="3230881"/>
          </a:xfrm>
          <a:prstGeom prst="rect">
            <a:avLst/>
          </a:prstGeom>
          <a:noFill/>
        </p:spPr>
      </p:pic>
      <p:pic>
        <p:nvPicPr>
          <p:cNvPr id="83972" name="Picture 4" descr="http://www.ansi.okstate.edu/breeds/cattle/redbrangus/cowcal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515868"/>
            <a:ext cx="4457700" cy="2942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Brangus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ansi.okstate.edu/breeds/cattle/santagertrudis/stger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4333647" cy="3048000"/>
          </a:xfrm>
          <a:prstGeom prst="rect">
            <a:avLst/>
          </a:prstGeom>
          <a:noFill/>
        </p:spPr>
      </p:pic>
      <p:pic>
        <p:nvPicPr>
          <p:cNvPr id="81924" name="Picture 4" descr="http://www.ansi.okstate.edu/breeds/cattle/santagertrudis/stger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1434" y="3581400"/>
            <a:ext cx="4194865" cy="2894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Santa </a:t>
            </a:r>
            <a:r>
              <a:rPr lang="en-US" dirty="0" err="1" smtClean="0"/>
              <a:t>Gertrudis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412966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352800"/>
            <a:ext cx="4333875" cy="285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Shorthorn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ansi.okstate.edu/breeds/cattle/simmental/simmental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3886200" cy="2875788"/>
          </a:xfrm>
          <a:prstGeom prst="rect">
            <a:avLst/>
          </a:prstGeom>
          <a:noFill/>
        </p:spPr>
      </p:pic>
      <p:pic>
        <p:nvPicPr>
          <p:cNvPr id="77828" name="Picture 4" descr="http://www.ansi.okstate.edu/breeds/cattle/simmental/simmental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505200"/>
            <a:ext cx="4350866" cy="2886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Simmental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ansi.okstate.edu/breeds/cattle/texaslonghorn/lhbull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4419600" cy="2637030"/>
          </a:xfrm>
          <a:prstGeom prst="rect">
            <a:avLst/>
          </a:prstGeom>
          <a:noFill/>
        </p:spPr>
      </p:pic>
      <p:pic>
        <p:nvPicPr>
          <p:cNvPr id="75780" name="Picture 4" descr="http://www.ansi.okstate.edu/breeds/cattle/texaslonghorn/lhcow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733800"/>
            <a:ext cx="3810000" cy="2659813"/>
          </a:xfrm>
          <a:prstGeom prst="rect">
            <a:avLst/>
          </a:prstGeom>
          <a:noFill/>
        </p:spPr>
      </p:pic>
      <p:pic>
        <p:nvPicPr>
          <p:cNvPr id="75782" name="Picture 6" descr="http://www.ansi.okstate.edu/breeds/cattle/texaslonghorn/lhbull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581400"/>
            <a:ext cx="3467100" cy="2114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.ansi.okstate.edu/breeds/cattle/ayrshire/images/ayrshire-we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4572000" cy="3505200"/>
          </a:xfrm>
          <a:prstGeom prst="rect">
            <a:avLst/>
          </a:prstGeom>
          <a:noFill/>
        </p:spPr>
      </p:pic>
      <p:pic>
        <p:nvPicPr>
          <p:cNvPr id="120836" name="Picture 4" descr="http://www.ansi.okstate.edu/breeds/cattle/ayrshire/images/ayrshire-web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114800"/>
            <a:ext cx="3619500" cy="2364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Longhorn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Horse Breeds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ansi.okstate.edu/breeds/horses/andalusian/and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3200400" cy="4662312"/>
          </a:xfrm>
          <a:prstGeom prst="rect">
            <a:avLst/>
          </a:prstGeom>
          <a:noFill/>
        </p:spPr>
      </p:pic>
      <p:pic>
        <p:nvPicPr>
          <p:cNvPr id="73732" name="Picture 4" descr="http://www.ansi.okstate.edu/breeds/horses/andalusian/andal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828800"/>
            <a:ext cx="3943350" cy="3368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Andalusian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ansi.okstate.edu/breeds/horses/appaloosa/stall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3601724" cy="5172075"/>
          </a:xfrm>
          <a:prstGeom prst="rect">
            <a:avLst/>
          </a:prstGeom>
          <a:noFill/>
        </p:spPr>
      </p:pic>
      <p:pic>
        <p:nvPicPr>
          <p:cNvPr id="71684" name="Picture 4" descr="http://www.ansi.okstate.edu/breeds/horses/appaloosa/costu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3695700" cy="2882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Appaloosa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ansi.okstate.edu/breeds/horses/arabian/arabi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4124325" cy="4995882"/>
          </a:xfrm>
          <a:prstGeom prst="rect">
            <a:avLst/>
          </a:prstGeom>
          <a:noFill/>
        </p:spPr>
      </p:pic>
      <p:pic>
        <p:nvPicPr>
          <p:cNvPr id="69636" name="Picture 4" descr="http://t0.gstatic.com/images?q=tbn:ANd9GcSS13D3t3VBmcnnt8HWgKIdEZ2T7DmY2mt7k53sLLBS4cMWnOTz9A:www.arabhorse.com/photo_galleries/articles/1620/5362_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752600"/>
            <a:ext cx="3538784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Arabian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ansi.okstate.edu/breeds/horses/belgian/bel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2857500" cy="2352675"/>
          </a:xfrm>
          <a:prstGeom prst="rect">
            <a:avLst/>
          </a:prstGeom>
          <a:noFill/>
        </p:spPr>
      </p:pic>
      <p:pic>
        <p:nvPicPr>
          <p:cNvPr id="67588" name="Picture 4" descr="http://www.ansi.okstate.edu/breeds/horses/belgian/hors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352800"/>
            <a:ext cx="2857500" cy="2914650"/>
          </a:xfrm>
          <a:prstGeom prst="rect">
            <a:avLst/>
          </a:prstGeom>
          <a:noFill/>
        </p:spPr>
      </p:pic>
      <p:pic>
        <p:nvPicPr>
          <p:cNvPr id="67590" name="Picture 6" descr="http://www.ansi.okstate.edu/breeds/horses/belgian/belg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609600"/>
            <a:ext cx="3619500" cy="2678430"/>
          </a:xfrm>
          <a:prstGeom prst="rect">
            <a:avLst/>
          </a:prstGeom>
          <a:noFill/>
        </p:spPr>
      </p:pic>
      <p:pic>
        <p:nvPicPr>
          <p:cNvPr id="67592" name="Picture 8" descr="http://www.ansi.okstate.edu/breeds/horses/belgian/belg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962400"/>
            <a:ext cx="3810000" cy="2324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Belgian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Ayrshire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66800"/>
            <a:ext cx="68707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Buckskin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 descr="http://www.ansi.okstate.edu/breeds/horses/clydesdale/pa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396511" cy="5257800"/>
          </a:xfrm>
          <a:prstGeom prst="rect">
            <a:avLst/>
          </a:prstGeom>
          <a:noFill/>
        </p:spPr>
      </p:pic>
      <p:pic>
        <p:nvPicPr>
          <p:cNvPr id="63492" name="Picture 4" descr="http://www.ansi.okstate.edu/breeds/horses/clydesdale/cly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81000"/>
            <a:ext cx="2857500" cy="2543175"/>
          </a:xfrm>
          <a:prstGeom prst="rect">
            <a:avLst/>
          </a:prstGeom>
          <a:noFill/>
        </p:spPr>
      </p:pic>
      <p:pic>
        <p:nvPicPr>
          <p:cNvPr id="63494" name="Picture 6" descr="http://www.ansi.okstate.edu/breeds/horses/clydesdale/ma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048000"/>
            <a:ext cx="3924300" cy="3387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Clydesdale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 descr="http://www.ansi.okstate.edu/breeds/horses/dutchdraft/dutch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3685490" cy="5638800"/>
          </a:xfrm>
          <a:prstGeom prst="rect">
            <a:avLst/>
          </a:prstGeom>
          <a:noFill/>
        </p:spPr>
      </p:pic>
      <p:pic>
        <p:nvPicPr>
          <p:cNvPr id="61444" name="Picture 4" descr="http://www.ansi.okstate.edu/breeds/horses/dutchdraft/dutch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9800"/>
            <a:ext cx="3756337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Dutch Draft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ansi.okstate.edu/breeds/horses/dutchwarmblood/dw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3659987" cy="4867276"/>
          </a:xfrm>
          <a:prstGeom prst="rect">
            <a:avLst/>
          </a:prstGeom>
          <a:noFill/>
        </p:spPr>
      </p:pic>
      <p:pic>
        <p:nvPicPr>
          <p:cNvPr id="59396" name="Picture 4" descr="http://www.ansi.okstate.edu/breeds/horses/dutchwarmblood/dw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8005" y="2895600"/>
            <a:ext cx="4122095" cy="3228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Dutch Warmblood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 descr="http://www.ansi.okstate.edu/breeds/horses/friesian/fresia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524000"/>
            <a:ext cx="3174999" cy="4495800"/>
          </a:xfrm>
          <a:prstGeom prst="rect">
            <a:avLst/>
          </a:prstGeom>
          <a:noFill/>
        </p:spPr>
      </p:pic>
      <p:pic>
        <p:nvPicPr>
          <p:cNvPr id="57348" name="Picture 4" descr="http://www.ansi.okstate.edu/breeds/horses/friesian/fresia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57200"/>
            <a:ext cx="1981200" cy="2805381"/>
          </a:xfrm>
          <a:prstGeom prst="rect">
            <a:avLst/>
          </a:prstGeom>
          <a:noFill/>
        </p:spPr>
      </p:pic>
      <p:pic>
        <p:nvPicPr>
          <p:cNvPr id="57350" name="Picture 6" descr="http://www.ansi.okstate.edu/breeds/horses/friesian/fresian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352800"/>
            <a:ext cx="3733800" cy="311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Friesan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www.ansi.okstate.edu/breeds/cattle/beefmaster/images/beefmaster-web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066800"/>
            <a:ext cx="3429000" cy="5053263"/>
          </a:xfrm>
          <a:prstGeom prst="rect">
            <a:avLst/>
          </a:prstGeom>
          <a:noFill/>
        </p:spPr>
      </p:pic>
      <p:pic>
        <p:nvPicPr>
          <p:cNvPr id="118787" name="Picture 3" descr="http://www.ansi.okstate.edu/breeds/cattle/beefmaster/images/beefmaster-web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0"/>
            <a:ext cx="4034118" cy="2514600"/>
          </a:xfrm>
          <a:prstGeom prst="rect">
            <a:avLst/>
          </a:prstGeom>
          <a:noFill/>
        </p:spPr>
      </p:pic>
      <p:pic>
        <p:nvPicPr>
          <p:cNvPr id="118788" name="Picture 4" descr="http://www.ansi.okstate.edu/breeds/cattle/beefmaster/images/beefmaster-web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762000"/>
            <a:ext cx="3848100" cy="2539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 descr="http://www.ansi.okstate.edu/breeds/horses/hackney/rig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733800"/>
            <a:ext cx="4542690" cy="2362200"/>
          </a:xfrm>
          <a:prstGeom prst="rect">
            <a:avLst/>
          </a:prstGeom>
          <a:noFill/>
        </p:spPr>
      </p:pic>
      <p:pic>
        <p:nvPicPr>
          <p:cNvPr id="55300" name="Picture 4" descr="http://www.ansi.okstate.edu/breeds/horses/hackney/pon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81000"/>
            <a:ext cx="3924300" cy="3217926"/>
          </a:xfrm>
          <a:prstGeom prst="rect">
            <a:avLst/>
          </a:prstGeom>
          <a:noFill/>
        </p:spPr>
      </p:pic>
      <p:pic>
        <p:nvPicPr>
          <p:cNvPr id="55302" name="Picture 6" descr="http://www.ansi.okstate.edu/breeds/horses/hackney/ri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962400"/>
            <a:ext cx="2857500" cy="196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Hackney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 descr="http://www.ansi.okstate.edu/breeds/horses/hanoverian/rid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3602182" cy="3962400"/>
          </a:xfrm>
          <a:prstGeom prst="rect">
            <a:avLst/>
          </a:prstGeom>
          <a:noFill/>
        </p:spPr>
      </p:pic>
      <p:pic>
        <p:nvPicPr>
          <p:cNvPr id="53252" name="Picture 4" descr="http://www.ansi.okstate.edu/breeds/horses/hanoverian/mareco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981200"/>
            <a:ext cx="4248319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Hanovarian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http://www.ansi.okstate.edu/breeds/horses/lipizzan/t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743200"/>
            <a:ext cx="3543300" cy="3425191"/>
          </a:xfrm>
          <a:prstGeom prst="rect">
            <a:avLst/>
          </a:prstGeom>
          <a:noFill/>
        </p:spPr>
      </p:pic>
      <p:pic>
        <p:nvPicPr>
          <p:cNvPr id="51204" name="Picture 4" descr="http://www.ansi.okstate.edu/breeds/horses/lipizzan/ma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90800"/>
            <a:ext cx="3810000" cy="3733801"/>
          </a:xfrm>
          <a:prstGeom prst="rect">
            <a:avLst/>
          </a:prstGeom>
          <a:noFill/>
        </p:spPr>
      </p:pic>
      <p:pic>
        <p:nvPicPr>
          <p:cNvPr id="51206" name="Picture 6" descr="http://www.ansi.okstate.edu/breeds/horses/lipizzan/lipizzan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57200"/>
            <a:ext cx="2658717" cy="2038350"/>
          </a:xfrm>
          <a:prstGeom prst="rect">
            <a:avLst/>
          </a:prstGeom>
          <a:noFill/>
        </p:spPr>
      </p:pic>
      <p:pic>
        <p:nvPicPr>
          <p:cNvPr id="51208" name="Picture 8" descr="http://www.ansi.okstate.edu/breeds/horses/lipizzan/lipizzaner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457200"/>
            <a:ext cx="2419350" cy="19529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Lipizzan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http://www.ansi.okstate.edu/breeds/horses/miniature/mini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7400"/>
            <a:ext cx="3146351" cy="2552700"/>
          </a:xfrm>
          <a:prstGeom prst="rect">
            <a:avLst/>
          </a:prstGeom>
          <a:noFill/>
        </p:spPr>
      </p:pic>
      <p:pic>
        <p:nvPicPr>
          <p:cNvPr id="49156" name="Picture 4" descr="http://www.ansi.okstate.edu/breeds/horses/miniature/mini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81000"/>
            <a:ext cx="3713939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Miniature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6" name="Picture 2" descr="http://www.ansi.okstate.edu/breeds/horses/mustang/mustan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572000"/>
            <a:ext cx="2362200" cy="1921257"/>
          </a:xfrm>
          <a:prstGeom prst="rect">
            <a:avLst/>
          </a:prstGeom>
          <a:noFill/>
        </p:spPr>
      </p:pic>
      <p:pic>
        <p:nvPicPr>
          <p:cNvPr id="47108" name="Picture 4" descr="http://www.ansi.okstate.edu/breeds/horses/mustang/mustan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743200"/>
            <a:ext cx="3962400" cy="3500122"/>
          </a:xfrm>
          <a:prstGeom prst="rect">
            <a:avLst/>
          </a:prstGeom>
          <a:noFill/>
        </p:spPr>
      </p:pic>
      <p:pic>
        <p:nvPicPr>
          <p:cNvPr id="47110" name="Picture 6" descr="http://www.ansi.okstate.edu/breeds/horses/mustang/mustan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04800"/>
            <a:ext cx="2362200" cy="4138575"/>
          </a:xfrm>
          <a:prstGeom prst="rect">
            <a:avLst/>
          </a:prstGeom>
          <a:noFill/>
        </p:spPr>
      </p:pic>
      <p:pic>
        <p:nvPicPr>
          <p:cNvPr id="47112" name="Picture 8" descr="http://www.ansi.okstate.edu/breeds/horses/mustang/mustang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3961" y="457200"/>
            <a:ext cx="3004639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Mustang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Beefmaster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ansi.okstate.edu/breeds/horses/paint/pain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4132221" cy="3705226"/>
          </a:xfrm>
          <a:prstGeom prst="rect">
            <a:avLst/>
          </a:prstGeom>
          <a:noFill/>
        </p:spPr>
      </p:pic>
      <p:pic>
        <p:nvPicPr>
          <p:cNvPr id="45060" name="Picture 4" descr="http://www.ansi.okstate.edu/breeds/horses/paint/pain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143000"/>
            <a:ext cx="3524250" cy="5032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http://www.ansi.okstate.edu/breeds/horses/palomino/pal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3124200" cy="4701921"/>
          </a:xfrm>
          <a:prstGeom prst="rect">
            <a:avLst/>
          </a:prstGeom>
          <a:noFill/>
        </p:spPr>
      </p:pic>
      <p:pic>
        <p:nvPicPr>
          <p:cNvPr id="43012" name="Picture 4" descr="http://www.ansi.okstate.edu/breeds/horses/palomino/pal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85800"/>
            <a:ext cx="3179247" cy="475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Palomino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http://www.ansi.okstate.edu/breeds/horses/pasofino/pa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457200"/>
            <a:ext cx="3019425" cy="2674096"/>
          </a:xfrm>
          <a:prstGeom prst="rect">
            <a:avLst/>
          </a:prstGeom>
          <a:noFill/>
        </p:spPr>
      </p:pic>
      <p:pic>
        <p:nvPicPr>
          <p:cNvPr id="40964" name="Picture 4" descr="http://www.ansi.okstate.edu/breeds/horses/pasofino/stall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38200"/>
            <a:ext cx="3462466" cy="5124451"/>
          </a:xfrm>
          <a:prstGeom prst="rect">
            <a:avLst/>
          </a:prstGeom>
          <a:noFill/>
        </p:spPr>
      </p:pic>
      <p:pic>
        <p:nvPicPr>
          <p:cNvPr id="40966" name="Picture 6" descr="http://www.ansi.okstate.edu/breeds/horses/pasofino/ride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200400"/>
            <a:ext cx="3743325" cy="3057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Paso </a:t>
            </a:r>
            <a:r>
              <a:rPr lang="en-US" dirty="0" err="1" smtClean="0"/>
              <a:t>Fino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http://www.ansi.okstate.edu/breeds/horses/percheron/stall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81000"/>
            <a:ext cx="3048000" cy="2584622"/>
          </a:xfrm>
          <a:prstGeom prst="rect">
            <a:avLst/>
          </a:prstGeom>
          <a:noFill/>
        </p:spPr>
      </p:pic>
      <p:pic>
        <p:nvPicPr>
          <p:cNvPr id="38916" name="Picture 4" descr="http://www.ansi.okstate.edu/breeds/horses/percheron/tea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177844"/>
            <a:ext cx="6438900" cy="3013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Percheron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ansi.okstate.edu/breeds/horses/quarter/horser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762000"/>
            <a:ext cx="3905250" cy="5267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Quarter Horse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 descr="http://www.ansi.okstate.edu/breeds/cattle/beltedgalloway/images/beltedgalloway-we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3429000" cy="2209800"/>
          </a:xfrm>
          <a:prstGeom prst="rect">
            <a:avLst/>
          </a:prstGeom>
          <a:noFill/>
        </p:spPr>
      </p:pic>
      <p:pic>
        <p:nvPicPr>
          <p:cNvPr id="116738" name="Picture 2" descr="http://www.ansi.okstate.edu/breeds/cattle/beltedgalloway/images/beltedgalloway-web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81400"/>
            <a:ext cx="3581400" cy="2754884"/>
          </a:xfrm>
          <a:prstGeom prst="rect">
            <a:avLst/>
          </a:prstGeom>
          <a:noFill/>
        </p:spPr>
      </p:pic>
      <p:pic>
        <p:nvPicPr>
          <p:cNvPr id="116739" name="Picture 3" descr="http://www.ansi.okstate.edu/breeds/cattle/beltedgalloway/images/beltedgalloway-web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810000"/>
            <a:ext cx="3467100" cy="2362200"/>
          </a:xfrm>
          <a:prstGeom prst="rect">
            <a:avLst/>
          </a:prstGeom>
          <a:noFill/>
        </p:spPr>
      </p:pic>
      <p:pic>
        <p:nvPicPr>
          <p:cNvPr id="116740" name="Picture 4" descr="http://www.ansi.okstate.edu/breeds/cattle/beltedgalloway/images/beltedgalloway-web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1" y="685800"/>
            <a:ext cx="41148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http://www.ansi.okstate.edu/breeds/horses/shetland/shetland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603" y="3505200"/>
            <a:ext cx="3649012" cy="2590800"/>
          </a:xfrm>
          <a:prstGeom prst="rect">
            <a:avLst/>
          </a:prstGeom>
          <a:noFill/>
        </p:spPr>
      </p:pic>
      <p:pic>
        <p:nvPicPr>
          <p:cNvPr id="34820" name="Picture 4" descr="http://www.ansi.okstate.edu/breeds/horses/shetland/shetlan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90600"/>
            <a:ext cx="3352800" cy="2291080"/>
          </a:xfrm>
          <a:prstGeom prst="rect">
            <a:avLst/>
          </a:prstGeom>
          <a:noFill/>
        </p:spPr>
      </p:pic>
      <p:pic>
        <p:nvPicPr>
          <p:cNvPr id="34822" name="Picture 6" descr="http://www.ansi.okstate.edu/breeds/horses/shetland/shetlan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95400"/>
            <a:ext cx="4057650" cy="3619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Shetland Pony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http://www.ansi.okstate.edu/breeds/horses/shire/shi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8860" y="3429000"/>
            <a:ext cx="3678115" cy="2390776"/>
          </a:xfrm>
          <a:prstGeom prst="rect">
            <a:avLst/>
          </a:prstGeom>
          <a:noFill/>
        </p:spPr>
      </p:pic>
      <p:pic>
        <p:nvPicPr>
          <p:cNvPr id="32772" name="Picture 4" descr="http://www.ansi.okstate.edu/breeds/horses/shire/shi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762000"/>
            <a:ext cx="2857500" cy="2219326"/>
          </a:xfrm>
          <a:prstGeom prst="rect">
            <a:avLst/>
          </a:prstGeom>
          <a:noFill/>
        </p:spPr>
      </p:pic>
      <p:pic>
        <p:nvPicPr>
          <p:cNvPr id="32774" name="Picture 6" descr="http://www.ansi.okstate.edu/breeds/horses/shire/maddie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95400"/>
            <a:ext cx="4456100" cy="4248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ansi.okstate.edu/breeds/horses/tennesseewalking/tennw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00"/>
            <a:ext cx="3996703" cy="4010025"/>
          </a:xfrm>
          <a:prstGeom prst="rect">
            <a:avLst/>
          </a:prstGeom>
          <a:noFill/>
        </p:spPr>
      </p:pic>
      <p:pic>
        <p:nvPicPr>
          <p:cNvPr id="30724" name="Picture 4" descr="http://www.ansi.okstate.edu/breeds/horses/tennesseewalking/tennw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85800"/>
            <a:ext cx="3610264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Tennessee Walking Horse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ansi.okstate.edu/breeds/horses/thoroughbred/tbred-r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352800"/>
            <a:ext cx="4762500" cy="2794000"/>
          </a:xfrm>
          <a:prstGeom prst="rect">
            <a:avLst/>
          </a:prstGeom>
          <a:noFill/>
        </p:spPr>
      </p:pic>
      <p:pic>
        <p:nvPicPr>
          <p:cNvPr id="28676" name="Picture 4" descr="http://www.ansi.okstate.edu/breeds/horses/thoroughbred/tbre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838200"/>
            <a:ext cx="2493818" cy="2286000"/>
          </a:xfrm>
          <a:prstGeom prst="rect">
            <a:avLst/>
          </a:prstGeom>
          <a:noFill/>
        </p:spPr>
      </p:pic>
      <p:pic>
        <p:nvPicPr>
          <p:cNvPr id="28678" name="Picture 6" descr="http://www.ansi.okstate.edu/breeds/horses/thoroughbred/tbred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685800"/>
            <a:ext cx="2838450" cy="3224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Thoroughbred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Dog Breeds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http://images.akc.org/breeds/action_images/australian_cattle_d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057400"/>
            <a:ext cx="6248400" cy="4278797"/>
          </a:xfrm>
          <a:prstGeom prst="rect">
            <a:avLst/>
          </a:prstGeom>
          <a:noFill/>
        </p:spPr>
      </p:pic>
      <p:pic>
        <p:nvPicPr>
          <p:cNvPr id="25604" name="Picture 4" descr="http://images.akc.org/breeds/australian_cattle_dog/lg_ar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0"/>
            <a:ext cx="1777999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11990</TotalTime>
  <Words>275</Words>
  <Application>Microsoft Office PowerPoint</Application>
  <PresentationFormat>On-screen Show (4:3)</PresentationFormat>
  <Paragraphs>159</Paragraphs>
  <Slides>313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313</vt:i4>
      </vt:variant>
    </vt:vector>
  </HeadingPairs>
  <TitlesOfParts>
    <vt:vector size="316" baseType="lpstr">
      <vt:lpstr>Constantia</vt:lpstr>
      <vt:lpstr>Wingdings 2</vt:lpstr>
      <vt:lpstr>Paper</vt:lpstr>
      <vt:lpstr>Texas Vet Science CDE Breed List</vt:lpstr>
      <vt:lpstr>Cattle Breeds</vt:lpstr>
      <vt:lpstr>PowerPoint Presentation</vt:lpstr>
      <vt:lpstr>Angus</vt:lpstr>
      <vt:lpstr>PowerPoint Presentation</vt:lpstr>
      <vt:lpstr>Ayrshire</vt:lpstr>
      <vt:lpstr>PowerPoint Presentation</vt:lpstr>
      <vt:lpstr>Beefmaster</vt:lpstr>
      <vt:lpstr>PowerPoint Presentation</vt:lpstr>
      <vt:lpstr>Belted Galloway</vt:lpstr>
      <vt:lpstr>PowerPoint Presentation</vt:lpstr>
      <vt:lpstr>Braford</vt:lpstr>
      <vt:lpstr>PowerPoint Presentation</vt:lpstr>
      <vt:lpstr>Brahman</vt:lpstr>
      <vt:lpstr>PowerPoint Presentation</vt:lpstr>
      <vt:lpstr>Black Brangus</vt:lpstr>
      <vt:lpstr>PowerPoint Presentation</vt:lpstr>
      <vt:lpstr>Braunvieh</vt:lpstr>
      <vt:lpstr>PowerPoint Presentation</vt:lpstr>
      <vt:lpstr>Brown Swiss</vt:lpstr>
      <vt:lpstr>PowerPoint Presentation</vt:lpstr>
      <vt:lpstr>Charlolais</vt:lpstr>
      <vt:lpstr>PowerPoint Presentation</vt:lpstr>
      <vt:lpstr>Gelbvieh</vt:lpstr>
      <vt:lpstr>PowerPoint Presentation</vt:lpstr>
      <vt:lpstr>Guernsey</vt:lpstr>
      <vt:lpstr>PowerPoint Presentation</vt:lpstr>
      <vt:lpstr>Hereford</vt:lpstr>
      <vt:lpstr>PowerPoint Presentation</vt:lpstr>
      <vt:lpstr>Holstein</vt:lpstr>
      <vt:lpstr>PowerPoint Presentation</vt:lpstr>
      <vt:lpstr>Jersey</vt:lpstr>
      <vt:lpstr>PowerPoint Presentation</vt:lpstr>
      <vt:lpstr>Limousin</vt:lpstr>
      <vt:lpstr>PowerPoint Presentation</vt:lpstr>
      <vt:lpstr>Maine Anjou</vt:lpstr>
      <vt:lpstr>PowerPoint Presentation</vt:lpstr>
      <vt:lpstr>Polled Hereford</vt:lpstr>
      <vt:lpstr>PowerPoint Presentation</vt:lpstr>
      <vt:lpstr>Red Angus</vt:lpstr>
      <vt:lpstr>PowerPoint Presentation</vt:lpstr>
      <vt:lpstr>Red Brangus</vt:lpstr>
      <vt:lpstr>PowerPoint Presentation</vt:lpstr>
      <vt:lpstr>Santa Gertrudis</vt:lpstr>
      <vt:lpstr>PowerPoint Presentation</vt:lpstr>
      <vt:lpstr>Shorthorn</vt:lpstr>
      <vt:lpstr>PowerPoint Presentation</vt:lpstr>
      <vt:lpstr>Simmental</vt:lpstr>
      <vt:lpstr>PowerPoint Presentation</vt:lpstr>
      <vt:lpstr>Texas Longhorn</vt:lpstr>
      <vt:lpstr>Horse Breeds</vt:lpstr>
      <vt:lpstr>PowerPoint Presentation</vt:lpstr>
      <vt:lpstr>Andalusian</vt:lpstr>
      <vt:lpstr>PowerPoint Presentation</vt:lpstr>
      <vt:lpstr>Appaloosa</vt:lpstr>
      <vt:lpstr>PowerPoint Presentation</vt:lpstr>
      <vt:lpstr>Arabian</vt:lpstr>
      <vt:lpstr>PowerPoint Presentation</vt:lpstr>
      <vt:lpstr>Belgian</vt:lpstr>
      <vt:lpstr>PowerPoint Presentation</vt:lpstr>
      <vt:lpstr>Buckskin</vt:lpstr>
      <vt:lpstr>PowerPoint Presentation</vt:lpstr>
      <vt:lpstr>Clydesdale</vt:lpstr>
      <vt:lpstr>PowerPoint Presentation</vt:lpstr>
      <vt:lpstr>Dutch Draft</vt:lpstr>
      <vt:lpstr>PowerPoint Presentation</vt:lpstr>
      <vt:lpstr>Dutch Warmblood</vt:lpstr>
      <vt:lpstr>PowerPoint Presentation</vt:lpstr>
      <vt:lpstr>Friesan</vt:lpstr>
      <vt:lpstr>PowerPoint Presentation</vt:lpstr>
      <vt:lpstr>Hackney</vt:lpstr>
      <vt:lpstr>PowerPoint Presentation</vt:lpstr>
      <vt:lpstr>Hanovarian</vt:lpstr>
      <vt:lpstr>PowerPoint Presentation</vt:lpstr>
      <vt:lpstr>Lipizzan</vt:lpstr>
      <vt:lpstr>PowerPoint Presentation</vt:lpstr>
      <vt:lpstr>Miniature</vt:lpstr>
      <vt:lpstr>PowerPoint Presentation</vt:lpstr>
      <vt:lpstr>Mustang</vt:lpstr>
      <vt:lpstr>PowerPoint Presentation</vt:lpstr>
      <vt:lpstr>Paint</vt:lpstr>
      <vt:lpstr>PowerPoint Presentation</vt:lpstr>
      <vt:lpstr>Palomino</vt:lpstr>
      <vt:lpstr>PowerPoint Presentation</vt:lpstr>
      <vt:lpstr>Paso Fino</vt:lpstr>
      <vt:lpstr>PowerPoint Presentation</vt:lpstr>
      <vt:lpstr>Percheron</vt:lpstr>
      <vt:lpstr>PowerPoint Presentation</vt:lpstr>
      <vt:lpstr>Quarter Horse</vt:lpstr>
      <vt:lpstr>PowerPoint Presentation</vt:lpstr>
      <vt:lpstr>Shetland Pony</vt:lpstr>
      <vt:lpstr>PowerPoint Presentation</vt:lpstr>
      <vt:lpstr>Shire</vt:lpstr>
      <vt:lpstr>PowerPoint Presentation</vt:lpstr>
      <vt:lpstr>Tennessee Walking Horse</vt:lpstr>
      <vt:lpstr>PowerPoint Presentation</vt:lpstr>
      <vt:lpstr>Thoroughbred</vt:lpstr>
      <vt:lpstr>Dog Breeds</vt:lpstr>
      <vt:lpstr>PowerPoint Presentation</vt:lpstr>
      <vt:lpstr>Australian Cattle Dog</vt:lpstr>
      <vt:lpstr>PowerPoint Presentation</vt:lpstr>
      <vt:lpstr>Bassett Hound</vt:lpstr>
      <vt:lpstr>PowerPoint Presentation</vt:lpstr>
      <vt:lpstr>Beagle</vt:lpstr>
      <vt:lpstr>PowerPoint Presentation</vt:lpstr>
      <vt:lpstr>Blood Hound</vt:lpstr>
      <vt:lpstr>PowerPoint Presentation</vt:lpstr>
      <vt:lpstr>Border Collie</vt:lpstr>
      <vt:lpstr>PowerPoint Presentation</vt:lpstr>
      <vt:lpstr>Boxer</vt:lpstr>
      <vt:lpstr>PowerPoint Presentation</vt:lpstr>
      <vt:lpstr>Bulldog</vt:lpstr>
      <vt:lpstr>PowerPoint Presentation</vt:lpstr>
      <vt:lpstr>Chihuahua</vt:lpstr>
      <vt:lpstr>PowerPoint Presentation</vt:lpstr>
      <vt:lpstr>Chow Chow</vt:lpstr>
      <vt:lpstr>PowerPoint Presentation</vt:lpstr>
      <vt:lpstr>Cocker Spaniel</vt:lpstr>
      <vt:lpstr>PowerPoint Presentation</vt:lpstr>
      <vt:lpstr>Dachshund</vt:lpstr>
      <vt:lpstr>PowerPoint Presentation</vt:lpstr>
      <vt:lpstr>Dalmation</vt:lpstr>
      <vt:lpstr>PowerPoint Presentation</vt:lpstr>
      <vt:lpstr>Doberman Pinscher</vt:lpstr>
      <vt:lpstr>PowerPoint Presentation</vt:lpstr>
      <vt:lpstr>English Cocker Spaniel</vt:lpstr>
      <vt:lpstr>PowerPoint Presentation</vt:lpstr>
      <vt:lpstr>Golden Retriever</vt:lpstr>
      <vt:lpstr>PowerPoint Presentation</vt:lpstr>
      <vt:lpstr>Great Dane</vt:lpstr>
      <vt:lpstr>PowerPoint Presentation</vt:lpstr>
      <vt:lpstr>Labrador Retriever</vt:lpstr>
      <vt:lpstr>PowerPoint Presentation</vt:lpstr>
      <vt:lpstr>Lhasa Apso</vt:lpstr>
      <vt:lpstr>PowerPoint Presentation</vt:lpstr>
      <vt:lpstr>Pomeranian</vt:lpstr>
      <vt:lpstr>PowerPoint Presentation</vt:lpstr>
      <vt:lpstr>Poodle</vt:lpstr>
      <vt:lpstr>PowerPoint Presentation</vt:lpstr>
      <vt:lpstr>Pug</vt:lpstr>
      <vt:lpstr>PowerPoint Presentation</vt:lpstr>
      <vt:lpstr>Rottweiler</vt:lpstr>
      <vt:lpstr>PowerPoint Presentation</vt:lpstr>
      <vt:lpstr>Shetland Sheepdog</vt:lpstr>
      <vt:lpstr>PowerPoint Presentation</vt:lpstr>
      <vt:lpstr>Shih Tzu</vt:lpstr>
      <vt:lpstr>PowerPoint Presentation</vt:lpstr>
      <vt:lpstr>Welsh Corgi</vt:lpstr>
      <vt:lpstr>PowerPoint Presentation</vt:lpstr>
      <vt:lpstr>Yorkshire Terrier</vt:lpstr>
      <vt:lpstr>Cat Breeds</vt:lpstr>
      <vt:lpstr>PowerPoint Presentation</vt:lpstr>
      <vt:lpstr>Abyssinian</vt:lpstr>
      <vt:lpstr>PowerPoint Presentation</vt:lpstr>
      <vt:lpstr>American Curl</vt:lpstr>
      <vt:lpstr>PowerPoint Presentation</vt:lpstr>
      <vt:lpstr>Balinese</vt:lpstr>
      <vt:lpstr>PowerPoint Presentation</vt:lpstr>
      <vt:lpstr>Birman</vt:lpstr>
      <vt:lpstr>PowerPoint Presentation</vt:lpstr>
      <vt:lpstr>Burmese</vt:lpstr>
      <vt:lpstr>PowerPoint Presentation</vt:lpstr>
      <vt:lpstr>Color Point Shorthair</vt:lpstr>
      <vt:lpstr>PowerPoint Presentation</vt:lpstr>
      <vt:lpstr>Cornish Rex</vt:lpstr>
      <vt:lpstr>PowerPoint Presentation</vt:lpstr>
      <vt:lpstr>Devon Rex</vt:lpstr>
      <vt:lpstr>PowerPoint Presentation</vt:lpstr>
      <vt:lpstr>Domestic Longhair</vt:lpstr>
      <vt:lpstr>PowerPoint Presentation</vt:lpstr>
      <vt:lpstr>Domestic Shorthair </vt:lpstr>
      <vt:lpstr>PowerPoint Presentation</vt:lpstr>
      <vt:lpstr>Egyptian Mau</vt:lpstr>
      <vt:lpstr>PowerPoint Presentation</vt:lpstr>
      <vt:lpstr>Exotic Shorthair</vt:lpstr>
      <vt:lpstr>PowerPoint Presentation</vt:lpstr>
      <vt:lpstr>Havana Brown</vt:lpstr>
      <vt:lpstr>PowerPoint Presentation</vt:lpstr>
      <vt:lpstr>Maine Coon</vt:lpstr>
      <vt:lpstr>PowerPoint Presentation</vt:lpstr>
      <vt:lpstr>Manx</vt:lpstr>
      <vt:lpstr>PowerPoint Presentation</vt:lpstr>
      <vt:lpstr>Persian </vt:lpstr>
      <vt:lpstr>PowerPoint Presentation</vt:lpstr>
      <vt:lpstr>Persian Himalayan</vt:lpstr>
      <vt:lpstr>PowerPoint Presentation</vt:lpstr>
      <vt:lpstr>Russian Blue</vt:lpstr>
      <vt:lpstr>PowerPoint Presentation</vt:lpstr>
      <vt:lpstr>Scottish Fold</vt:lpstr>
      <vt:lpstr>PowerPoint Presentation</vt:lpstr>
      <vt:lpstr>Selkirk Rex</vt:lpstr>
      <vt:lpstr>PowerPoint Presentation</vt:lpstr>
      <vt:lpstr>Siamese</vt:lpstr>
      <vt:lpstr>PowerPoint Presentation</vt:lpstr>
      <vt:lpstr>Somali</vt:lpstr>
      <vt:lpstr>Goat &amp; Sheep Breeds</vt:lpstr>
      <vt:lpstr>PowerPoint Presentation</vt:lpstr>
      <vt:lpstr>Angora Goat</vt:lpstr>
      <vt:lpstr>PowerPoint Presentation</vt:lpstr>
      <vt:lpstr>Boer Goat</vt:lpstr>
      <vt:lpstr>PowerPoint Presentation</vt:lpstr>
      <vt:lpstr>Spanish Goat</vt:lpstr>
      <vt:lpstr>PowerPoint Presentation</vt:lpstr>
      <vt:lpstr>Barbado Sheep</vt:lpstr>
      <vt:lpstr>PowerPoint Presentation</vt:lpstr>
      <vt:lpstr>Columbia Sheep</vt:lpstr>
      <vt:lpstr>PowerPoint Presentation</vt:lpstr>
      <vt:lpstr>Dorper Sheep</vt:lpstr>
      <vt:lpstr>PowerPoint Presentation</vt:lpstr>
      <vt:lpstr>Dorset Sheep</vt:lpstr>
      <vt:lpstr>PowerPoint Presentation</vt:lpstr>
      <vt:lpstr>Hampshire Sheep</vt:lpstr>
      <vt:lpstr>PowerPoint Presentation</vt:lpstr>
      <vt:lpstr>Ramboullet</vt:lpstr>
      <vt:lpstr>PowerPoint Presentation</vt:lpstr>
      <vt:lpstr>Southdown Sheep</vt:lpstr>
      <vt:lpstr>PowerPoint Presentation</vt:lpstr>
      <vt:lpstr>Suffolk</vt:lpstr>
      <vt:lpstr>Swine Breeds</vt:lpstr>
      <vt:lpstr>PowerPoint Presentation</vt:lpstr>
      <vt:lpstr>American Landrace</vt:lpstr>
      <vt:lpstr>PowerPoint Presentation</vt:lpstr>
      <vt:lpstr>American Yorkshire</vt:lpstr>
      <vt:lpstr>PowerPoint Presentation</vt:lpstr>
      <vt:lpstr>Berkshire</vt:lpstr>
      <vt:lpstr>PowerPoint Presentation</vt:lpstr>
      <vt:lpstr>Chester White</vt:lpstr>
      <vt:lpstr>PowerPoint Presentation</vt:lpstr>
      <vt:lpstr>Cross/Blue Butt</vt:lpstr>
      <vt:lpstr>PowerPoint Presentation</vt:lpstr>
      <vt:lpstr>Duroc</vt:lpstr>
      <vt:lpstr>PowerPoint Presentation</vt:lpstr>
      <vt:lpstr>Hampshire</vt:lpstr>
      <vt:lpstr>PowerPoint Presentation</vt:lpstr>
      <vt:lpstr>Hereford</vt:lpstr>
      <vt:lpstr>PowerPoint Presentation</vt:lpstr>
      <vt:lpstr>Pietrain</vt:lpstr>
      <vt:lpstr>PowerPoint Presentation</vt:lpstr>
      <vt:lpstr>Poland China</vt:lpstr>
      <vt:lpstr>PowerPoint Presentation</vt:lpstr>
      <vt:lpstr>Red Wattle</vt:lpstr>
      <vt:lpstr>PowerPoint Presentation</vt:lpstr>
      <vt:lpstr>Spot</vt:lpstr>
      <vt:lpstr>PowerPoint Presentation</vt:lpstr>
      <vt:lpstr>Tamworth</vt:lpstr>
      <vt:lpstr>PowerPoint Presentation</vt:lpstr>
      <vt:lpstr>Vietnamese Potbelly</vt:lpstr>
      <vt:lpstr>Exotics</vt:lpstr>
      <vt:lpstr>PowerPoint Presentation</vt:lpstr>
      <vt:lpstr>Angora Rabbit</vt:lpstr>
      <vt:lpstr>PowerPoint Presentation</vt:lpstr>
      <vt:lpstr>Ball Python</vt:lpstr>
      <vt:lpstr>PowerPoint Presentation</vt:lpstr>
      <vt:lpstr>Burmese Python</vt:lpstr>
      <vt:lpstr>PowerPoint Presentation</vt:lpstr>
      <vt:lpstr>California Rabbit</vt:lpstr>
      <vt:lpstr>PowerPoint Presentation</vt:lpstr>
      <vt:lpstr>Chinchilla</vt:lpstr>
      <vt:lpstr>PowerPoint Presentation</vt:lpstr>
      <vt:lpstr>Chinese Dwarf Hamster</vt:lpstr>
      <vt:lpstr>PowerPoint Presentation</vt:lpstr>
      <vt:lpstr>Columbian Red Tailed Boa</vt:lpstr>
      <vt:lpstr>PowerPoint Presentation</vt:lpstr>
      <vt:lpstr>Cockatiel</vt:lpstr>
      <vt:lpstr>PowerPoint Presentation</vt:lpstr>
      <vt:lpstr>PowerPoint Presentation</vt:lpstr>
      <vt:lpstr>PowerPoint Presentation</vt:lpstr>
      <vt:lpstr>PowerPoint Presentation</vt:lpstr>
      <vt:lpstr>Cockatoo</vt:lpstr>
      <vt:lpstr>PowerPoint Presentation</vt:lpstr>
      <vt:lpstr>Common Snapping Turtle</vt:lpstr>
      <vt:lpstr>PowerPoint Presentation</vt:lpstr>
      <vt:lpstr>Desert Horned Lizard</vt:lpstr>
      <vt:lpstr>PowerPoint Presentation</vt:lpstr>
      <vt:lpstr>English Lop Rabbit</vt:lpstr>
      <vt:lpstr>PowerPoint Presentation</vt:lpstr>
      <vt:lpstr>Ferret</vt:lpstr>
      <vt:lpstr>PowerPoint Presentation</vt:lpstr>
      <vt:lpstr>Gerbil</vt:lpstr>
      <vt:lpstr>PowerPoint Presentation</vt:lpstr>
      <vt:lpstr>Green Tree Frog</vt:lpstr>
      <vt:lpstr>PowerPoint Presentation</vt:lpstr>
      <vt:lpstr>Guinea Pig</vt:lpstr>
      <vt:lpstr>PowerPoint Presentation</vt:lpstr>
      <vt:lpstr>Hedge Hog</vt:lpstr>
      <vt:lpstr>PowerPoint Presentation</vt:lpstr>
      <vt:lpstr>Honduran Milk Snake</vt:lpstr>
      <vt:lpstr>PowerPoint Presentation</vt:lpstr>
      <vt:lpstr>Iguana</vt:lpstr>
      <vt:lpstr>PowerPoint Presentation</vt:lpstr>
      <vt:lpstr>Long Hair Teddy Bear Hamster</vt:lpstr>
      <vt:lpstr>PowerPoint Presentation</vt:lpstr>
      <vt:lpstr>Lovebird</vt:lpstr>
      <vt:lpstr>PowerPoint Presentation</vt:lpstr>
      <vt:lpstr>Mata Mata</vt:lpstr>
      <vt:lpstr>PowerPoint Presentation</vt:lpstr>
      <vt:lpstr>New Zealand Rabbit</vt:lpstr>
      <vt:lpstr>PowerPoint Presentation</vt:lpstr>
      <vt:lpstr>Parakeet</vt:lpstr>
      <vt:lpstr>PowerPoint Presentation</vt:lpstr>
      <vt:lpstr>Prairie Dogs</vt:lpstr>
      <vt:lpstr>PowerPoint Presentation</vt:lpstr>
      <vt:lpstr>Red Ear Slider</vt:lpstr>
      <vt:lpstr>PowerPoint Presentation</vt:lpstr>
      <vt:lpstr>Savannah Monitor</vt:lpstr>
      <vt:lpstr>PowerPoint Presentation</vt:lpstr>
      <vt:lpstr>Scarlett Macaw Parrot</vt:lpstr>
      <vt:lpstr>PowerPoint Presentation</vt:lpstr>
      <vt:lpstr>Southern Flying Squirrel</vt:lpstr>
      <vt:lpstr>PowerPoint Presentation</vt:lpstr>
      <vt:lpstr>Sugar Glider </vt:lpstr>
      <vt:lpstr>PowerPoint Presentation</vt:lpstr>
      <vt:lpstr>Yellow Canary</vt:lpstr>
    </vt:vector>
  </TitlesOfParts>
  <Company>GVISD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Texas Vet Science CDE Breed List</dc:title>
  <dc:creator>hughejb</dc:creator>
  <cp:lastModifiedBy>HS - Hughes, Joshua B.</cp:lastModifiedBy>
  <cp:revision>647</cp:revision>
  <dcterms:created xsi:type="dcterms:W3CDTF">2012-11-12T19:47:26Z</dcterms:created>
  <dcterms:modified xsi:type="dcterms:W3CDTF">2014-02-07T19:03:35Z</dcterms:modified>
</cp:coreProperties>
</file>